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2668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630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66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66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90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16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102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7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20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23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54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14000" b="1"/>
            </a:lvl1pPr>
            <a:lvl2pPr algn="ctr">
              <a:spcBef>
                <a:spcPts val="0"/>
              </a:spcBef>
              <a:buSzPct val="100000"/>
              <a:defRPr sz="14000" b="1"/>
            </a:lvl2pPr>
            <a:lvl3pPr algn="ctr">
              <a:spcBef>
                <a:spcPts val="0"/>
              </a:spcBef>
              <a:buSzPct val="100000"/>
              <a:defRPr sz="14000" b="1"/>
            </a:lvl3pPr>
            <a:lvl4pPr algn="ctr">
              <a:spcBef>
                <a:spcPts val="0"/>
              </a:spcBef>
              <a:buSzPct val="100000"/>
              <a:defRPr sz="14000" b="1"/>
            </a:lvl4pPr>
            <a:lvl5pPr algn="ctr">
              <a:spcBef>
                <a:spcPts val="0"/>
              </a:spcBef>
              <a:buSzPct val="100000"/>
              <a:defRPr sz="14000" b="1"/>
            </a:lvl5pPr>
            <a:lvl6pPr algn="ctr">
              <a:spcBef>
                <a:spcPts val="0"/>
              </a:spcBef>
              <a:buSzPct val="100000"/>
              <a:defRPr sz="14000" b="1"/>
            </a:lvl6pPr>
            <a:lvl7pPr algn="ctr">
              <a:spcBef>
                <a:spcPts val="0"/>
              </a:spcBef>
              <a:buSzPct val="100000"/>
              <a:defRPr sz="14000" b="1"/>
            </a:lvl7pPr>
            <a:lvl8pPr algn="ctr">
              <a:spcBef>
                <a:spcPts val="0"/>
              </a:spcBef>
              <a:buSzPct val="100000"/>
              <a:defRPr sz="14000" b="1"/>
            </a:lvl8pPr>
            <a:lvl9pPr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Lab Project 2 OSP2 Threads</a:t>
            </a:r>
            <a:endParaRPr lang="en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Ankur Pandey, </a:t>
            </a:r>
            <a:r>
              <a:rPr lang="en" dirty="0" smtClean="0"/>
              <a:t>Tushar Gupta, Tushar Bhatia,</a:t>
            </a:r>
            <a:r>
              <a:rPr lang="en-US" dirty="0"/>
              <a:t> </a:t>
            </a:r>
            <a:r>
              <a:rPr lang="en-US" dirty="0" err="1"/>
              <a:t>Saurav</a:t>
            </a:r>
            <a:r>
              <a:rPr lang="en-US" dirty="0"/>
              <a:t> </a:t>
            </a:r>
            <a:r>
              <a:rPr lang="en-US" dirty="0" smtClean="0"/>
              <a:t>Prakash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2452" y="896111"/>
            <a:ext cx="8520599" cy="30387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36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400" dirty="0"/>
              <a:t> </a:t>
            </a:r>
            <a:r>
              <a:rPr lang="en" sz="1400" dirty="0" smtClean="0"/>
              <a:t>                                                </a:t>
            </a:r>
            <a:r>
              <a:rPr lang="en" sz="4000" dirty="0" smtClean="0"/>
              <a:t>Thank You!!</a:t>
            </a:r>
            <a:endParaRPr lang="en" sz="4000" dirty="0">
              <a:solidFill>
                <a:srgbClr val="000000"/>
              </a:solidFill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 			 			 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25183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 smtClean="0"/>
              <a:t>Experiment configuration Scheduling</a:t>
            </a:r>
            <a:endParaRPr lang="en" sz="30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36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 			 			 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3" name="Shape 6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81964"/>
              </p:ext>
            </p:extLst>
          </p:nvPr>
        </p:nvGraphicFramePr>
        <p:xfrm>
          <a:off x="305400" y="1615440"/>
          <a:ext cx="7991254" cy="2346960"/>
        </p:xfrm>
        <a:graphic>
          <a:graphicData uri="http://schemas.openxmlformats.org/drawingml/2006/table">
            <a:tbl>
              <a:tblPr/>
              <a:tblGrid>
                <a:gridCol w="1145551"/>
                <a:gridCol w="841911"/>
                <a:gridCol w="841911"/>
                <a:gridCol w="1090344"/>
                <a:gridCol w="1159353"/>
                <a:gridCol w="1297371"/>
                <a:gridCol w="1614813"/>
              </a:tblGrid>
              <a:tr h="28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Tasks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Thread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Task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Thread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Simulation Length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 Life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/>
              <a:t> </a:t>
            </a:r>
            <a:r>
              <a:rPr lang="en-US" sz="3200" dirty="0" smtClean="0"/>
              <a:t>Table </a:t>
            </a:r>
            <a:r>
              <a:rPr lang="en-US" sz="3200" dirty="0"/>
              <a:t>for performance data Round </a:t>
            </a:r>
            <a:r>
              <a:rPr lang="en-US" sz="3200" dirty="0" smtClean="0"/>
              <a:t>Robin</a:t>
            </a:r>
            <a:endParaRPr lang="en" sz="30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 			 			 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3" name="Shape 6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32952"/>
              </p:ext>
            </p:extLst>
          </p:nvPr>
        </p:nvGraphicFramePr>
        <p:xfrm>
          <a:off x="305400" y="1615440"/>
          <a:ext cx="8417976" cy="2487168"/>
        </p:xfrm>
        <a:graphic>
          <a:graphicData uri="http://schemas.openxmlformats.org/drawingml/2006/table">
            <a:tbl>
              <a:tblPr/>
              <a:tblGrid>
                <a:gridCol w="1090003"/>
                <a:gridCol w="801087"/>
                <a:gridCol w="801087"/>
                <a:gridCol w="1037473"/>
                <a:gridCol w="1103136"/>
                <a:gridCol w="1234461"/>
                <a:gridCol w="1536510"/>
                <a:gridCol w="814219"/>
              </a:tblGrid>
              <a:tr h="310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Throughput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Util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Created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 Created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Finished Task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Unfinished Task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79492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Table </a:t>
            </a:r>
            <a:r>
              <a:rPr lang="en-US" sz="2400" dirty="0"/>
              <a:t>for performance </a:t>
            </a:r>
            <a:r>
              <a:rPr lang="en-US" sz="2400" dirty="0" smtClean="0"/>
              <a:t>data FCFS</a:t>
            </a:r>
            <a:endParaRPr lang="en" sz="24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	 			 			 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3" name="Shape 6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1016"/>
              </p:ext>
            </p:extLst>
          </p:nvPr>
        </p:nvGraphicFramePr>
        <p:xfrm>
          <a:off x="384048" y="1600367"/>
          <a:ext cx="8199120" cy="2520616"/>
        </p:xfrm>
        <a:graphic>
          <a:graphicData uri="http://schemas.openxmlformats.org/drawingml/2006/table">
            <a:tbl>
              <a:tblPr/>
              <a:tblGrid>
                <a:gridCol w="1061665"/>
                <a:gridCol w="780259"/>
                <a:gridCol w="780259"/>
                <a:gridCol w="1010500"/>
                <a:gridCol w="1074456"/>
                <a:gridCol w="1202367"/>
                <a:gridCol w="1496563"/>
                <a:gridCol w="793051"/>
              </a:tblGrid>
              <a:tr h="315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Throughput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Util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Created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 Created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Finished Task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Unfinished Task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FCFS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FCFS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FCFS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FCFS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FCFS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FCFS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0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FCFS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8757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Compare the performance of different scheduling algorithms</a:t>
            </a:r>
            <a:endParaRPr lang="en" sz="24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sz="3600" b="1" dirty="0">
              <a:solidFill>
                <a:srgbClr val="0000FF"/>
              </a:solidFill>
            </a:endParaRPr>
          </a:p>
          <a:p>
            <a:pPr marL="17145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000000"/>
                </a:solidFill>
                <a:sym typeface="Arial"/>
              </a:rPr>
              <a:t>The CPU Utilization is very high for FCFS rather than R</a:t>
            </a:r>
            <a:r>
              <a:rPr lang="en-US" sz="1800" dirty="0" smtClean="0">
                <a:solidFill>
                  <a:srgbClr val="000000"/>
                </a:solidFill>
                <a:sym typeface="Arial"/>
              </a:rPr>
              <a:t>o</a:t>
            </a:r>
            <a:r>
              <a:rPr lang="en" sz="1800" dirty="0" smtClean="0">
                <a:solidFill>
                  <a:srgbClr val="000000"/>
                </a:solidFill>
                <a:sym typeface="Arial"/>
              </a:rPr>
              <a:t>und Robin. It is because of the fact that in Round robin due to cintext switching the CPU is idle for sometime in between this context switching.</a:t>
            </a:r>
          </a:p>
          <a:p>
            <a:pPr rtl="0">
              <a:spcBef>
                <a:spcPts val="0"/>
              </a:spcBef>
              <a:buNone/>
            </a:pPr>
            <a:endParaRPr lang="en" sz="1800" dirty="0"/>
          </a:p>
          <a:p>
            <a:pPr marL="17145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000000"/>
                </a:solidFill>
                <a:sym typeface="Arial"/>
              </a:rPr>
              <a:t>The throughput of the Round Robin Algorithm is high as compared to FCFS as there is no starvation in Round Robing Algo because of the context switching.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 			 			 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3" name="Shape 6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51100379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/>
              <a:t> </a:t>
            </a:r>
            <a:r>
              <a:rPr lang="en-US" sz="3200" dirty="0" smtClean="0"/>
              <a:t>Pros FCFS</a:t>
            </a:r>
            <a:endParaRPr lang="en" sz="30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Simple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low </a:t>
            </a:r>
            <a:r>
              <a:rPr lang="en-US" sz="1800" dirty="0"/>
              <a:t>overhead</a:t>
            </a:r>
          </a:p>
          <a:p>
            <a:r>
              <a:rPr lang="en" sz="1800" dirty="0"/>
              <a:t>	</a:t>
            </a:r>
          </a:p>
          <a:p>
            <a:pPr rtl="0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36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 			 			 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3" name="Shape 6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0911607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/>
              <a:t> </a:t>
            </a:r>
            <a:r>
              <a:rPr lang="en-US" sz="3200" dirty="0" smtClean="0"/>
              <a:t>Cons </a:t>
            </a:r>
            <a:r>
              <a:rPr lang="en-US" sz="3200" dirty="0"/>
              <a:t>FCFS</a:t>
            </a:r>
            <a:endParaRPr lang="en" sz="30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Inappropriate </a:t>
            </a:r>
            <a:r>
              <a:rPr lang="en-US" sz="1800" dirty="0"/>
              <a:t>for interactive </a:t>
            </a:r>
            <a:r>
              <a:rPr lang="en-US" sz="1800" dirty="0" smtClean="0"/>
              <a:t>systems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large </a:t>
            </a:r>
            <a:r>
              <a:rPr lang="en-US" sz="1800" dirty="0"/>
              <a:t>fluctuations in average turnaround time are </a:t>
            </a:r>
            <a:r>
              <a:rPr lang="en-US" sz="1800" dirty="0" smtClean="0"/>
              <a:t>possible</a:t>
            </a:r>
            <a:endParaRPr lang="en" sz="1800" dirty="0"/>
          </a:p>
          <a:p>
            <a:pPr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 			 			 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3" name="Shape 6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84355924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/>
              <a:t> </a:t>
            </a:r>
            <a:r>
              <a:rPr lang="en-US" sz="3200" dirty="0" smtClean="0"/>
              <a:t>Pros Round Robin</a:t>
            </a:r>
            <a:endParaRPr lang="en" sz="30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Simple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low overhead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works </a:t>
            </a:r>
            <a:r>
              <a:rPr lang="en-US" sz="1800" dirty="0"/>
              <a:t>for interactive systems</a:t>
            </a:r>
            <a:endParaRPr sz="1800" dirty="0">
              <a:solidFill>
                <a:srgbClr val="000000"/>
              </a:solidFill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sym typeface="Arial"/>
              </a:rPr>
              <a:t>			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 			 			 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3" name="Shape 6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82208001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/>
              <a:t> </a:t>
            </a:r>
            <a:r>
              <a:rPr lang="en-US" sz="3200" dirty="0" smtClean="0"/>
              <a:t>Cons </a:t>
            </a:r>
            <a:r>
              <a:rPr lang="en-US" sz="3200" dirty="0"/>
              <a:t>Round Robin</a:t>
            </a:r>
            <a:endParaRPr lang="en" sz="30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3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If </a:t>
            </a:r>
            <a:r>
              <a:rPr lang="en-US" sz="1800" dirty="0"/>
              <a:t>quantum is too small, too much time wasted in context switching </a:t>
            </a:r>
            <a:endParaRPr lang="en-US" sz="1800" dirty="0" smtClean="0"/>
          </a:p>
          <a:p>
            <a:pPr marL="285750" indent="-285750">
              <a:lnSpc>
                <a:spcPct val="13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too large (i.e., longer than mean CPU burst), approaches </a:t>
            </a:r>
            <a:r>
              <a:rPr lang="en-US" sz="1800" dirty="0" smtClean="0"/>
              <a:t>FCFS</a:t>
            </a:r>
          </a:p>
          <a:p>
            <a:pPr marL="285750" indent="-285750">
              <a:lnSpc>
                <a:spcPct val="13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RR makes the assumption that all processes are equally important</a:t>
            </a:r>
          </a:p>
          <a:p>
            <a:pPr>
              <a:lnSpc>
                <a:spcPct val="130000"/>
              </a:lnSpc>
              <a:spcBef>
                <a:spcPts val="2200"/>
              </a:spcBef>
            </a:pPr>
            <a:endParaRPr lang="en-US" sz="1800" dirty="0"/>
          </a:p>
          <a:p>
            <a:pPr rtl="0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36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 			 			 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3" name="Shape 6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04183015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362</Words>
  <Application>Microsoft Office PowerPoint</Application>
  <PresentationFormat>On-screen Show (16:9)</PresentationFormat>
  <Paragraphs>347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Proxima Nova</vt:lpstr>
      <vt:lpstr>Calibri</vt:lpstr>
      <vt:lpstr>Arial</vt:lpstr>
      <vt:lpstr>spearmint</vt:lpstr>
      <vt:lpstr>Lab Project 2 OSP2 Threads</vt:lpstr>
      <vt:lpstr>Experiment configuration Scheduling</vt:lpstr>
      <vt:lpstr> Table for performance data Round Robin</vt:lpstr>
      <vt:lpstr> Table for performance data FCFS</vt:lpstr>
      <vt:lpstr>Compare the performance of different scheduling algorithms</vt:lpstr>
      <vt:lpstr> Pros FCFS</vt:lpstr>
      <vt:lpstr> Cons FCFS</vt:lpstr>
      <vt:lpstr> Pros Round Robin</vt:lpstr>
      <vt:lpstr> Cons Round Robin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Project 2 OSP2 Threads</dc:title>
  <cp:lastModifiedBy>Ankur Pandey</cp:lastModifiedBy>
  <cp:revision>12</cp:revision>
  <dcterms:modified xsi:type="dcterms:W3CDTF">2015-10-22T03:56:33Z</dcterms:modified>
</cp:coreProperties>
</file>