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1" r:id="rId6"/>
    <p:sldId id="258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4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3E65F-ED58-CF44-AC8A-DC0429B046DF}" type="doc">
      <dgm:prSet loTypeId="urn:microsoft.com/office/officeart/2008/layout/HalfCircleOrganizationChart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29A2F-757F-F44B-97BC-3EE5A8806FF4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Login</a:t>
          </a:r>
          <a:endParaRPr lang="en-US" dirty="0">
            <a:solidFill>
              <a:srgbClr val="FFFFFF"/>
            </a:solidFill>
          </a:endParaRPr>
        </a:p>
      </dgm:t>
    </dgm:pt>
    <dgm:pt modelId="{B43423A5-3A2B-EC42-BE81-36CFAF55A40B}" type="parTrans" cxnId="{3613B875-AD1C-C443-8DE7-EFE0CB5C769A}">
      <dgm:prSet/>
      <dgm:spPr/>
      <dgm:t>
        <a:bodyPr/>
        <a:lstStyle/>
        <a:p>
          <a:endParaRPr lang="en-US"/>
        </a:p>
      </dgm:t>
    </dgm:pt>
    <dgm:pt modelId="{A22621C2-9A14-1F4D-B45E-8F3B64A4DDE1}" type="sibTrans" cxnId="{3613B875-AD1C-C443-8DE7-EFE0CB5C769A}">
      <dgm:prSet/>
      <dgm:spPr/>
      <dgm:t>
        <a:bodyPr/>
        <a:lstStyle/>
        <a:p>
          <a:endParaRPr lang="en-US"/>
        </a:p>
      </dgm:t>
    </dgm:pt>
    <dgm:pt modelId="{764980B2-2F71-4041-9F47-87026E5412C8}" type="asst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Settings</a:t>
          </a:r>
          <a:endParaRPr lang="en-US" dirty="0">
            <a:solidFill>
              <a:srgbClr val="FFFFFF"/>
            </a:solidFill>
          </a:endParaRPr>
        </a:p>
      </dgm:t>
    </dgm:pt>
    <dgm:pt modelId="{876068F2-1E96-0849-85B4-7507952CEBB5}" type="parTrans" cxnId="{499904BC-6115-7340-9860-5C648AF77897}">
      <dgm:prSet/>
      <dgm:spPr/>
      <dgm:t>
        <a:bodyPr/>
        <a:lstStyle/>
        <a:p>
          <a:endParaRPr lang="en-US"/>
        </a:p>
      </dgm:t>
    </dgm:pt>
    <dgm:pt modelId="{93AE5D81-8A41-9E4D-9139-D02733472A71}" type="sibTrans" cxnId="{499904BC-6115-7340-9860-5C648AF77897}">
      <dgm:prSet/>
      <dgm:spPr/>
      <dgm:t>
        <a:bodyPr/>
        <a:lstStyle/>
        <a:p>
          <a:endParaRPr lang="en-US"/>
        </a:p>
      </dgm:t>
    </dgm:pt>
    <dgm:pt modelId="{6F8B6F2C-816F-AF4F-B927-07DA5BB01298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Home</a:t>
          </a:r>
          <a:endParaRPr lang="en-US" dirty="0">
            <a:solidFill>
              <a:srgbClr val="FFFFFF"/>
            </a:solidFill>
          </a:endParaRPr>
        </a:p>
      </dgm:t>
    </dgm:pt>
    <dgm:pt modelId="{BE68D343-7BFA-2B40-AB3D-C173CB2C7E14}" type="parTrans" cxnId="{7A8EEB12-5D5F-414B-8197-8F69D573913B}">
      <dgm:prSet/>
      <dgm:spPr/>
      <dgm:t>
        <a:bodyPr/>
        <a:lstStyle/>
        <a:p>
          <a:endParaRPr lang="en-US"/>
        </a:p>
      </dgm:t>
    </dgm:pt>
    <dgm:pt modelId="{F7BC4B6E-0CC5-F848-8EEF-6FA2EFA2C4CC}" type="sibTrans" cxnId="{7A8EEB12-5D5F-414B-8197-8F69D573913B}">
      <dgm:prSet/>
      <dgm:spPr/>
      <dgm:t>
        <a:bodyPr/>
        <a:lstStyle/>
        <a:p>
          <a:endParaRPr lang="en-US"/>
        </a:p>
      </dgm:t>
    </dgm:pt>
    <dgm:pt modelId="{E5D23524-3FD2-E345-BE3F-4D6967FC57AE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User Profile</a:t>
          </a:r>
          <a:endParaRPr lang="en-US" dirty="0">
            <a:solidFill>
              <a:srgbClr val="FFFFFF"/>
            </a:solidFill>
          </a:endParaRPr>
        </a:p>
      </dgm:t>
    </dgm:pt>
    <dgm:pt modelId="{8229C803-832E-B744-AEB1-84A54007C6FA}" type="parTrans" cxnId="{0600AD31-D959-0145-81D1-F7D17C42A631}">
      <dgm:prSet/>
      <dgm:spPr/>
      <dgm:t>
        <a:bodyPr/>
        <a:lstStyle/>
        <a:p>
          <a:endParaRPr lang="en-US"/>
        </a:p>
      </dgm:t>
    </dgm:pt>
    <dgm:pt modelId="{7507947A-EB19-6F40-9822-F46FF560D9BC}" type="sibTrans" cxnId="{0600AD31-D959-0145-81D1-F7D17C42A631}">
      <dgm:prSet/>
      <dgm:spPr/>
      <dgm:t>
        <a:bodyPr/>
        <a:lstStyle/>
        <a:p>
          <a:endParaRPr lang="en-US"/>
        </a:p>
      </dgm:t>
    </dgm:pt>
    <dgm:pt modelId="{E4B7432E-A960-B444-96A6-08238B539AE4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Leader Board</a:t>
          </a:r>
          <a:endParaRPr lang="en-US" dirty="0">
            <a:solidFill>
              <a:srgbClr val="FFFFFF"/>
            </a:solidFill>
          </a:endParaRPr>
        </a:p>
      </dgm:t>
    </dgm:pt>
    <dgm:pt modelId="{6D0E5AA1-9345-3D4C-87BE-764D2144C632}" type="parTrans" cxnId="{AD40B1F9-E536-8448-9158-70F5295941A9}">
      <dgm:prSet/>
      <dgm:spPr/>
      <dgm:t>
        <a:bodyPr/>
        <a:lstStyle/>
        <a:p>
          <a:endParaRPr lang="en-US"/>
        </a:p>
      </dgm:t>
    </dgm:pt>
    <dgm:pt modelId="{CB0EC0BA-0A99-1140-9A45-FBFC425FFFCE}" type="sibTrans" cxnId="{AD40B1F9-E536-8448-9158-70F5295941A9}">
      <dgm:prSet/>
      <dgm:spPr/>
      <dgm:t>
        <a:bodyPr/>
        <a:lstStyle/>
        <a:p>
          <a:endParaRPr lang="en-US"/>
        </a:p>
      </dgm:t>
    </dgm:pt>
    <dgm:pt modelId="{8CA801B3-EAB6-1142-B876-3214B9B0CFC7}" type="pres">
      <dgm:prSet presAssocID="{9003E65F-ED58-CF44-AC8A-DC0429B046D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37EBBC-96B0-5D4C-AB03-18CB3B7F538F}" type="pres">
      <dgm:prSet presAssocID="{75F29A2F-757F-F44B-97BC-3EE5A8806FF4}" presName="hierRoot1" presStyleCnt="0">
        <dgm:presLayoutVars>
          <dgm:hierBranch val="init"/>
        </dgm:presLayoutVars>
      </dgm:prSet>
      <dgm:spPr/>
    </dgm:pt>
    <dgm:pt modelId="{D46902AB-24A7-2A44-A1C6-14E7CC4A0D54}" type="pres">
      <dgm:prSet presAssocID="{75F29A2F-757F-F44B-97BC-3EE5A8806FF4}" presName="rootComposite1" presStyleCnt="0"/>
      <dgm:spPr/>
    </dgm:pt>
    <dgm:pt modelId="{06BB95E0-004A-E24C-A034-E114F247136B}" type="pres">
      <dgm:prSet presAssocID="{75F29A2F-757F-F44B-97BC-3EE5A8806FF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2BB28-9DF3-3A40-9F7C-D6345FD72E6C}" type="pres">
      <dgm:prSet presAssocID="{75F29A2F-757F-F44B-97BC-3EE5A8806FF4}" presName="topArc1" presStyleLbl="parChTrans1D1" presStyleIdx="0" presStyleCnt="10"/>
      <dgm:spPr/>
    </dgm:pt>
    <dgm:pt modelId="{B3E3FD0C-9F14-6F48-B1B5-65E646BC83B6}" type="pres">
      <dgm:prSet presAssocID="{75F29A2F-757F-F44B-97BC-3EE5A8806FF4}" presName="bottomArc1" presStyleLbl="parChTrans1D1" presStyleIdx="1" presStyleCnt="10"/>
      <dgm:spPr/>
    </dgm:pt>
    <dgm:pt modelId="{F6149A1D-CF19-4D41-8C2B-8AD9B35154EF}" type="pres">
      <dgm:prSet presAssocID="{75F29A2F-757F-F44B-97BC-3EE5A8806FF4}" presName="topConnNode1" presStyleLbl="node1" presStyleIdx="0" presStyleCnt="0"/>
      <dgm:spPr/>
      <dgm:t>
        <a:bodyPr/>
        <a:lstStyle/>
        <a:p>
          <a:endParaRPr lang="en-US"/>
        </a:p>
      </dgm:t>
    </dgm:pt>
    <dgm:pt modelId="{B45B3803-347B-0148-B09C-312B356F9AE4}" type="pres">
      <dgm:prSet presAssocID="{75F29A2F-757F-F44B-97BC-3EE5A8806FF4}" presName="hierChild2" presStyleCnt="0"/>
      <dgm:spPr/>
    </dgm:pt>
    <dgm:pt modelId="{06FBD678-9A05-A848-B080-6925B9E9C43D}" type="pres">
      <dgm:prSet presAssocID="{BE68D343-7BFA-2B40-AB3D-C173CB2C7E14}" presName="Name28" presStyleLbl="parChTrans1D2" presStyleIdx="0" presStyleCnt="4"/>
      <dgm:spPr/>
      <dgm:t>
        <a:bodyPr/>
        <a:lstStyle/>
        <a:p>
          <a:endParaRPr lang="en-US"/>
        </a:p>
      </dgm:t>
    </dgm:pt>
    <dgm:pt modelId="{3C52372B-72F7-8E49-90E8-6896B2C981AC}" type="pres">
      <dgm:prSet presAssocID="{6F8B6F2C-816F-AF4F-B927-07DA5BB01298}" presName="hierRoot2" presStyleCnt="0">
        <dgm:presLayoutVars>
          <dgm:hierBranch val="init"/>
        </dgm:presLayoutVars>
      </dgm:prSet>
      <dgm:spPr/>
    </dgm:pt>
    <dgm:pt modelId="{70E36107-7AA1-BF4A-886B-66859DF27057}" type="pres">
      <dgm:prSet presAssocID="{6F8B6F2C-816F-AF4F-B927-07DA5BB01298}" presName="rootComposite2" presStyleCnt="0"/>
      <dgm:spPr/>
    </dgm:pt>
    <dgm:pt modelId="{684F5013-6948-014B-BAD4-620CB24DFCA6}" type="pres">
      <dgm:prSet presAssocID="{6F8B6F2C-816F-AF4F-B927-07DA5BB0129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D3A47-2298-7A4B-A718-919F9A8004E6}" type="pres">
      <dgm:prSet presAssocID="{6F8B6F2C-816F-AF4F-B927-07DA5BB01298}" presName="topArc2" presStyleLbl="parChTrans1D1" presStyleIdx="2" presStyleCnt="10"/>
      <dgm:spPr/>
    </dgm:pt>
    <dgm:pt modelId="{D30CE02A-04AF-1240-B382-ABB306D85D6C}" type="pres">
      <dgm:prSet presAssocID="{6F8B6F2C-816F-AF4F-B927-07DA5BB01298}" presName="bottomArc2" presStyleLbl="parChTrans1D1" presStyleIdx="3" presStyleCnt="10"/>
      <dgm:spPr/>
    </dgm:pt>
    <dgm:pt modelId="{D4588677-A69A-E246-B084-FBF08F304C15}" type="pres">
      <dgm:prSet presAssocID="{6F8B6F2C-816F-AF4F-B927-07DA5BB01298}" presName="topConnNode2" presStyleLbl="node2" presStyleIdx="0" presStyleCnt="0"/>
      <dgm:spPr/>
      <dgm:t>
        <a:bodyPr/>
        <a:lstStyle/>
        <a:p>
          <a:endParaRPr lang="en-US"/>
        </a:p>
      </dgm:t>
    </dgm:pt>
    <dgm:pt modelId="{E8966794-26C5-3F4B-8001-E8FE81BE3FAF}" type="pres">
      <dgm:prSet presAssocID="{6F8B6F2C-816F-AF4F-B927-07DA5BB01298}" presName="hierChild4" presStyleCnt="0"/>
      <dgm:spPr/>
    </dgm:pt>
    <dgm:pt modelId="{F486D0D5-068F-0A4E-8FA1-20E8C137A824}" type="pres">
      <dgm:prSet presAssocID="{6F8B6F2C-816F-AF4F-B927-07DA5BB01298}" presName="hierChild5" presStyleCnt="0"/>
      <dgm:spPr/>
    </dgm:pt>
    <dgm:pt modelId="{C7B589EF-446C-B64A-8654-7D6526547B95}" type="pres">
      <dgm:prSet presAssocID="{8229C803-832E-B744-AEB1-84A54007C6FA}" presName="Name28" presStyleLbl="parChTrans1D2" presStyleIdx="1" presStyleCnt="4"/>
      <dgm:spPr/>
      <dgm:t>
        <a:bodyPr/>
        <a:lstStyle/>
        <a:p>
          <a:endParaRPr lang="en-US"/>
        </a:p>
      </dgm:t>
    </dgm:pt>
    <dgm:pt modelId="{03F34FCE-210C-1346-9817-895BAAE94D66}" type="pres">
      <dgm:prSet presAssocID="{E5D23524-3FD2-E345-BE3F-4D6967FC57AE}" presName="hierRoot2" presStyleCnt="0">
        <dgm:presLayoutVars>
          <dgm:hierBranch val="init"/>
        </dgm:presLayoutVars>
      </dgm:prSet>
      <dgm:spPr/>
    </dgm:pt>
    <dgm:pt modelId="{D50F554D-7EE4-DA48-BF2B-36DC1A29BDE5}" type="pres">
      <dgm:prSet presAssocID="{E5D23524-3FD2-E345-BE3F-4D6967FC57AE}" presName="rootComposite2" presStyleCnt="0"/>
      <dgm:spPr/>
    </dgm:pt>
    <dgm:pt modelId="{ECA7EBEA-8B2B-F74B-AB7E-495FBA3E7C07}" type="pres">
      <dgm:prSet presAssocID="{E5D23524-3FD2-E345-BE3F-4D6967FC57A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1B1F2-D417-184B-90D8-6AF78124A936}" type="pres">
      <dgm:prSet presAssocID="{E5D23524-3FD2-E345-BE3F-4D6967FC57AE}" presName="topArc2" presStyleLbl="parChTrans1D1" presStyleIdx="4" presStyleCnt="10"/>
      <dgm:spPr/>
    </dgm:pt>
    <dgm:pt modelId="{FE1B7058-B5D6-0845-A415-8844DB9527E3}" type="pres">
      <dgm:prSet presAssocID="{E5D23524-3FD2-E345-BE3F-4D6967FC57AE}" presName="bottomArc2" presStyleLbl="parChTrans1D1" presStyleIdx="5" presStyleCnt="10"/>
      <dgm:spPr/>
    </dgm:pt>
    <dgm:pt modelId="{5B96B1D1-7FD6-004F-90A8-73DAA6B28109}" type="pres">
      <dgm:prSet presAssocID="{E5D23524-3FD2-E345-BE3F-4D6967FC57AE}" presName="topConnNode2" presStyleLbl="node2" presStyleIdx="0" presStyleCnt="0"/>
      <dgm:spPr/>
      <dgm:t>
        <a:bodyPr/>
        <a:lstStyle/>
        <a:p>
          <a:endParaRPr lang="en-US"/>
        </a:p>
      </dgm:t>
    </dgm:pt>
    <dgm:pt modelId="{9FA0F01C-A758-224D-83B9-C1E081E6670C}" type="pres">
      <dgm:prSet presAssocID="{E5D23524-3FD2-E345-BE3F-4D6967FC57AE}" presName="hierChild4" presStyleCnt="0"/>
      <dgm:spPr/>
    </dgm:pt>
    <dgm:pt modelId="{F6F5E0C7-3E98-6E46-8319-F1CF20016953}" type="pres">
      <dgm:prSet presAssocID="{E5D23524-3FD2-E345-BE3F-4D6967FC57AE}" presName="hierChild5" presStyleCnt="0"/>
      <dgm:spPr/>
    </dgm:pt>
    <dgm:pt modelId="{DC755905-1054-164F-8A78-77F691224EFE}" type="pres">
      <dgm:prSet presAssocID="{6D0E5AA1-9345-3D4C-87BE-764D2144C632}" presName="Name28" presStyleLbl="parChTrans1D2" presStyleIdx="2" presStyleCnt="4"/>
      <dgm:spPr/>
      <dgm:t>
        <a:bodyPr/>
        <a:lstStyle/>
        <a:p>
          <a:endParaRPr lang="en-US"/>
        </a:p>
      </dgm:t>
    </dgm:pt>
    <dgm:pt modelId="{4001A714-CA18-774C-BE4A-29C1AC47D97E}" type="pres">
      <dgm:prSet presAssocID="{E4B7432E-A960-B444-96A6-08238B539AE4}" presName="hierRoot2" presStyleCnt="0">
        <dgm:presLayoutVars>
          <dgm:hierBranch val="init"/>
        </dgm:presLayoutVars>
      </dgm:prSet>
      <dgm:spPr/>
    </dgm:pt>
    <dgm:pt modelId="{157FA3A7-F9F9-8E43-A426-5A0C8C8AA837}" type="pres">
      <dgm:prSet presAssocID="{E4B7432E-A960-B444-96A6-08238B539AE4}" presName="rootComposite2" presStyleCnt="0"/>
      <dgm:spPr/>
    </dgm:pt>
    <dgm:pt modelId="{F024A170-93FC-7B43-816D-C7F4D61E4AE8}" type="pres">
      <dgm:prSet presAssocID="{E4B7432E-A960-B444-96A6-08238B539A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03D5A-6E07-9042-81B5-F1D5831F1A46}" type="pres">
      <dgm:prSet presAssocID="{E4B7432E-A960-B444-96A6-08238B539AE4}" presName="topArc2" presStyleLbl="parChTrans1D1" presStyleIdx="6" presStyleCnt="10"/>
      <dgm:spPr/>
    </dgm:pt>
    <dgm:pt modelId="{1E987ABC-D6B4-3840-85F9-4B670853A98C}" type="pres">
      <dgm:prSet presAssocID="{E4B7432E-A960-B444-96A6-08238B539AE4}" presName="bottomArc2" presStyleLbl="parChTrans1D1" presStyleIdx="7" presStyleCnt="10"/>
      <dgm:spPr/>
    </dgm:pt>
    <dgm:pt modelId="{C0F18758-826E-664F-B45E-88840442CFA6}" type="pres">
      <dgm:prSet presAssocID="{E4B7432E-A960-B444-96A6-08238B539AE4}" presName="topConnNode2" presStyleLbl="node2" presStyleIdx="0" presStyleCnt="0"/>
      <dgm:spPr/>
      <dgm:t>
        <a:bodyPr/>
        <a:lstStyle/>
        <a:p>
          <a:endParaRPr lang="en-US"/>
        </a:p>
      </dgm:t>
    </dgm:pt>
    <dgm:pt modelId="{B527944E-8550-5342-AB4B-3086739CA8BE}" type="pres">
      <dgm:prSet presAssocID="{E4B7432E-A960-B444-96A6-08238B539AE4}" presName="hierChild4" presStyleCnt="0"/>
      <dgm:spPr/>
    </dgm:pt>
    <dgm:pt modelId="{39BAA487-C53D-3D4F-A1B8-EF0EF27AB72E}" type="pres">
      <dgm:prSet presAssocID="{E4B7432E-A960-B444-96A6-08238B539AE4}" presName="hierChild5" presStyleCnt="0"/>
      <dgm:spPr/>
    </dgm:pt>
    <dgm:pt modelId="{A7970710-7DB5-044C-A5A4-68BDC4DE9BBA}" type="pres">
      <dgm:prSet presAssocID="{75F29A2F-757F-F44B-97BC-3EE5A8806FF4}" presName="hierChild3" presStyleCnt="0"/>
      <dgm:spPr/>
    </dgm:pt>
    <dgm:pt modelId="{9206FDDC-5333-A44A-B730-560C14B24E92}" type="pres">
      <dgm:prSet presAssocID="{876068F2-1E96-0849-85B4-7507952CEBB5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18427401-CF27-F741-8247-5FE68DA29411}" type="pres">
      <dgm:prSet presAssocID="{764980B2-2F71-4041-9F47-87026E5412C8}" presName="hierRoot3" presStyleCnt="0">
        <dgm:presLayoutVars>
          <dgm:hierBranch val="init"/>
        </dgm:presLayoutVars>
      </dgm:prSet>
      <dgm:spPr/>
    </dgm:pt>
    <dgm:pt modelId="{68686E09-CE53-764C-BBB5-D1066C9BFE54}" type="pres">
      <dgm:prSet presAssocID="{764980B2-2F71-4041-9F47-87026E5412C8}" presName="rootComposite3" presStyleCnt="0"/>
      <dgm:spPr/>
    </dgm:pt>
    <dgm:pt modelId="{6D99930B-13B3-DC4B-B833-920EC53EA67F}" type="pres">
      <dgm:prSet presAssocID="{764980B2-2F71-4041-9F47-87026E5412C8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6726A6-2AFA-FF4F-A3AE-4ED7040288D8}" type="pres">
      <dgm:prSet presAssocID="{764980B2-2F71-4041-9F47-87026E5412C8}" presName="topArc3" presStyleLbl="parChTrans1D1" presStyleIdx="8" presStyleCnt="10"/>
      <dgm:spPr/>
    </dgm:pt>
    <dgm:pt modelId="{E7B22287-5127-ED42-90A9-D244D9E06049}" type="pres">
      <dgm:prSet presAssocID="{764980B2-2F71-4041-9F47-87026E5412C8}" presName="bottomArc3" presStyleLbl="parChTrans1D1" presStyleIdx="9" presStyleCnt="10"/>
      <dgm:spPr/>
    </dgm:pt>
    <dgm:pt modelId="{288422B8-7D4C-A74A-866F-451C675D5916}" type="pres">
      <dgm:prSet presAssocID="{764980B2-2F71-4041-9F47-87026E5412C8}" presName="topConnNode3" presStyleLbl="asst1" presStyleIdx="0" presStyleCnt="0"/>
      <dgm:spPr/>
      <dgm:t>
        <a:bodyPr/>
        <a:lstStyle/>
        <a:p>
          <a:endParaRPr lang="en-US"/>
        </a:p>
      </dgm:t>
    </dgm:pt>
    <dgm:pt modelId="{F2C3D598-13D9-E64C-AD41-387B8F70F42C}" type="pres">
      <dgm:prSet presAssocID="{764980B2-2F71-4041-9F47-87026E5412C8}" presName="hierChild6" presStyleCnt="0"/>
      <dgm:spPr/>
    </dgm:pt>
    <dgm:pt modelId="{F138CC39-8310-0C41-A424-ADC88DA499D3}" type="pres">
      <dgm:prSet presAssocID="{764980B2-2F71-4041-9F47-87026E5412C8}" presName="hierChild7" presStyleCnt="0"/>
      <dgm:spPr/>
    </dgm:pt>
  </dgm:ptLst>
  <dgm:cxnLst>
    <dgm:cxn modelId="{3613B875-AD1C-C443-8DE7-EFE0CB5C769A}" srcId="{9003E65F-ED58-CF44-AC8A-DC0429B046DF}" destId="{75F29A2F-757F-F44B-97BC-3EE5A8806FF4}" srcOrd="0" destOrd="0" parTransId="{B43423A5-3A2B-EC42-BE81-36CFAF55A40B}" sibTransId="{A22621C2-9A14-1F4D-B45E-8F3B64A4DDE1}"/>
    <dgm:cxn modelId="{C41AD8D5-22E1-2B42-8A96-D69DB02FB19E}" type="presOf" srcId="{75F29A2F-757F-F44B-97BC-3EE5A8806FF4}" destId="{F6149A1D-CF19-4D41-8C2B-8AD9B35154EF}" srcOrd="1" destOrd="0" presId="urn:microsoft.com/office/officeart/2008/layout/HalfCircleOrganizationChart"/>
    <dgm:cxn modelId="{B9809514-8EA3-B744-BDFD-55FEE27FD2D2}" type="presOf" srcId="{75F29A2F-757F-F44B-97BC-3EE5A8806FF4}" destId="{06BB95E0-004A-E24C-A034-E114F247136B}" srcOrd="0" destOrd="0" presId="urn:microsoft.com/office/officeart/2008/layout/HalfCircleOrganizationChart"/>
    <dgm:cxn modelId="{0AA1D552-B892-0C4C-A123-1F470E2E4E46}" type="presOf" srcId="{6F8B6F2C-816F-AF4F-B927-07DA5BB01298}" destId="{D4588677-A69A-E246-B084-FBF08F304C15}" srcOrd="1" destOrd="0" presId="urn:microsoft.com/office/officeart/2008/layout/HalfCircleOrganizationChart"/>
    <dgm:cxn modelId="{09AD3CDF-C11D-2E4F-ABC8-798287C97B58}" type="presOf" srcId="{6F8B6F2C-816F-AF4F-B927-07DA5BB01298}" destId="{684F5013-6948-014B-BAD4-620CB24DFCA6}" srcOrd="0" destOrd="0" presId="urn:microsoft.com/office/officeart/2008/layout/HalfCircleOrganizationChart"/>
    <dgm:cxn modelId="{660F012A-AF47-EC47-B07E-CC94E6AC5950}" type="presOf" srcId="{E4B7432E-A960-B444-96A6-08238B539AE4}" destId="{C0F18758-826E-664F-B45E-88840442CFA6}" srcOrd="1" destOrd="0" presId="urn:microsoft.com/office/officeart/2008/layout/HalfCircleOrganizationChart"/>
    <dgm:cxn modelId="{499904BC-6115-7340-9860-5C648AF77897}" srcId="{75F29A2F-757F-F44B-97BC-3EE5A8806FF4}" destId="{764980B2-2F71-4041-9F47-87026E5412C8}" srcOrd="0" destOrd="0" parTransId="{876068F2-1E96-0849-85B4-7507952CEBB5}" sibTransId="{93AE5D81-8A41-9E4D-9139-D02733472A71}"/>
    <dgm:cxn modelId="{7A8EEB12-5D5F-414B-8197-8F69D573913B}" srcId="{75F29A2F-757F-F44B-97BC-3EE5A8806FF4}" destId="{6F8B6F2C-816F-AF4F-B927-07DA5BB01298}" srcOrd="1" destOrd="0" parTransId="{BE68D343-7BFA-2B40-AB3D-C173CB2C7E14}" sibTransId="{F7BC4B6E-0CC5-F848-8EEF-6FA2EFA2C4CC}"/>
    <dgm:cxn modelId="{0B1AACD9-8011-844A-922A-9328AC887BE2}" type="presOf" srcId="{E4B7432E-A960-B444-96A6-08238B539AE4}" destId="{F024A170-93FC-7B43-816D-C7F4D61E4AE8}" srcOrd="0" destOrd="0" presId="urn:microsoft.com/office/officeart/2008/layout/HalfCircleOrganizationChart"/>
    <dgm:cxn modelId="{0600AD31-D959-0145-81D1-F7D17C42A631}" srcId="{75F29A2F-757F-F44B-97BC-3EE5A8806FF4}" destId="{E5D23524-3FD2-E345-BE3F-4D6967FC57AE}" srcOrd="2" destOrd="0" parTransId="{8229C803-832E-B744-AEB1-84A54007C6FA}" sibTransId="{7507947A-EB19-6F40-9822-F46FF560D9BC}"/>
    <dgm:cxn modelId="{230425EA-7921-7F49-8F68-46B8B873D054}" type="presOf" srcId="{E5D23524-3FD2-E345-BE3F-4D6967FC57AE}" destId="{ECA7EBEA-8B2B-F74B-AB7E-495FBA3E7C07}" srcOrd="0" destOrd="0" presId="urn:microsoft.com/office/officeart/2008/layout/HalfCircleOrganizationChart"/>
    <dgm:cxn modelId="{4F2E766E-5873-0343-B954-B45DE3753057}" type="presOf" srcId="{876068F2-1E96-0849-85B4-7507952CEBB5}" destId="{9206FDDC-5333-A44A-B730-560C14B24E92}" srcOrd="0" destOrd="0" presId="urn:microsoft.com/office/officeart/2008/layout/HalfCircleOrganizationChart"/>
    <dgm:cxn modelId="{7584AF1A-070F-F34F-BFC5-9287DC430BE6}" type="presOf" srcId="{E5D23524-3FD2-E345-BE3F-4D6967FC57AE}" destId="{5B96B1D1-7FD6-004F-90A8-73DAA6B28109}" srcOrd="1" destOrd="0" presId="urn:microsoft.com/office/officeart/2008/layout/HalfCircleOrganizationChart"/>
    <dgm:cxn modelId="{F2916260-981C-BC4B-8752-D242BD00C322}" type="presOf" srcId="{8229C803-832E-B744-AEB1-84A54007C6FA}" destId="{C7B589EF-446C-B64A-8654-7D6526547B95}" srcOrd="0" destOrd="0" presId="urn:microsoft.com/office/officeart/2008/layout/HalfCircleOrganizationChart"/>
    <dgm:cxn modelId="{C6961463-DB8F-3649-B923-33F4E602217C}" type="presOf" srcId="{764980B2-2F71-4041-9F47-87026E5412C8}" destId="{288422B8-7D4C-A74A-866F-451C675D5916}" srcOrd="1" destOrd="0" presId="urn:microsoft.com/office/officeart/2008/layout/HalfCircleOrganizationChart"/>
    <dgm:cxn modelId="{12068B21-1B23-6E4F-8898-8664BBAE2509}" type="presOf" srcId="{6D0E5AA1-9345-3D4C-87BE-764D2144C632}" destId="{DC755905-1054-164F-8A78-77F691224EFE}" srcOrd="0" destOrd="0" presId="urn:microsoft.com/office/officeart/2008/layout/HalfCircleOrganizationChart"/>
    <dgm:cxn modelId="{AD40B1F9-E536-8448-9158-70F5295941A9}" srcId="{75F29A2F-757F-F44B-97BC-3EE5A8806FF4}" destId="{E4B7432E-A960-B444-96A6-08238B539AE4}" srcOrd="3" destOrd="0" parTransId="{6D0E5AA1-9345-3D4C-87BE-764D2144C632}" sibTransId="{CB0EC0BA-0A99-1140-9A45-FBFC425FFFCE}"/>
    <dgm:cxn modelId="{F5F0BE63-1A75-8B4A-B95B-4169F0B5F2D0}" type="presOf" srcId="{9003E65F-ED58-CF44-AC8A-DC0429B046DF}" destId="{8CA801B3-EAB6-1142-B876-3214B9B0CFC7}" srcOrd="0" destOrd="0" presId="urn:microsoft.com/office/officeart/2008/layout/HalfCircleOrganizationChart"/>
    <dgm:cxn modelId="{BCDE18A1-2F79-1E4E-99AF-7F022444AF62}" type="presOf" srcId="{BE68D343-7BFA-2B40-AB3D-C173CB2C7E14}" destId="{06FBD678-9A05-A848-B080-6925B9E9C43D}" srcOrd="0" destOrd="0" presId="urn:microsoft.com/office/officeart/2008/layout/HalfCircleOrganizationChart"/>
    <dgm:cxn modelId="{A1958B3C-1DCC-0744-BD9B-E50BC2D7D34D}" type="presOf" srcId="{764980B2-2F71-4041-9F47-87026E5412C8}" destId="{6D99930B-13B3-DC4B-B833-920EC53EA67F}" srcOrd="0" destOrd="0" presId="urn:microsoft.com/office/officeart/2008/layout/HalfCircleOrganizationChart"/>
    <dgm:cxn modelId="{3C74048E-9F41-5B47-88DF-6B951E9CB87F}" type="presParOf" srcId="{8CA801B3-EAB6-1142-B876-3214B9B0CFC7}" destId="{FD37EBBC-96B0-5D4C-AB03-18CB3B7F538F}" srcOrd="0" destOrd="0" presId="urn:microsoft.com/office/officeart/2008/layout/HalfCircleOrganizationChart"/>
    <dgm:cxn modelId="{2ACBE137-3282-3344-870C-97691E12D234}" type="presParOf" srcId="{FD37EBBC-96B0-5D4C-AB03-18CB3B7F538F}" destId="{D46902AB-24A7-2A44-A1C6-14E7CC4A0D54}" srcOrd="0" destOrd="0" presId="urn:microsoft.com/office/officeart/2008/layout/HalfCircleOrganizationChart"/>
    <dgm:cxn modelId="{252093EA-5CAE-894D-A3F8-81DE7E9FC2E1}" type="presParOf" srcId="{D46902AB-24A7-2A44-A1C6-14E7CC4A0D54}" destId="{06BB95E0-004A-E24C-A034-E114F247136B}" srcOrd="0" destOrd="0" presId="urn:microsoft.com/office/officeart/2008/layout/HalfCircleOrganizationChart"/>
    <dgm:cxn modelId="{C644D5B2-D2F9-CF45-83A5-F002491AD689}" type="presParOf" srcId="{D46902AB-24A7-2A44-A1C6-14E7CC4A0D54}" destId="{FFF2BB28-9DF3-3A40-9F7C-D6345FD72E6C}" srcOrd="1" destOrd="0" presId="urn:microsoft.com/office/officeart/2008/layout/HalfCircleOrganizationChart"/>
    <dgm:cxn modelId="{6C0FC250-9D5A-7C40-8D6A-8C49FCBCC2A8}" type="presParOf" srcId="{D46902AB-24A7-2A44-A1C6-14E7CC4A0D54}" destId="{B3E3FD0C-9F14-6F48-B1B5-65E646BC83B6}" srcOrd="2" destOrd="0" presId="urn:microsoft.com/office/officeart/2008/layout/HalfCircleOrganizationChart"/>
    <dgm:cxn modelId="{708702B0-8B0E-544D-8CE1-112CCF0BC299}" type="presParOf" srcId="{D46902AB-24A7-2A44-A1C6-14E7CC4A0D54}" destId="{F6149A1D-CF19-4D41-8C2B-8AD9B35154EF}" srcOrd="3" destOrd="0" presId="urn:microsoft.com/office/officeart/2008/layout/HalfCircleOrganizationChart"/>
    <dgm:cxn modelId="{8FD4EC58-4A4E-A744-8706-0D363BCCC8F4}" type="presParOf" srcId="{FD37EBBC-96B0-5D4C-AB03-18CB3B7F538F}" destId="{B45B3803-347B-0148-B09C-312B356F9AE4}" srcOrd="1" destOrd="0" presId="urn:microsoft.com/office/officeart/2008/layout/HalfCircleOrganizationChart"/>
    <dgm:cxn modelId="{4E281304-8E52-FB4A-A89B-1385B7620FEA}" type="presParOf" srcId="{B45B3803-347B-0148-B09C-312B356F9AE4}" destId="{06FBD678-9A05-A848-B080-6925B9E9C43D}" srcOrd="0" destOrd="0" presId="urn:microsoft.com/office/officeart/2008/layout/HalfCircleOrganizationChart"/>
    <dgm:cxn modelId="{F1DF11AD-3B47-9148-BBEA-09C901D5C685}" type="presParOf" srcId="{B45B3803-347B-0148-B09C-312B356F9AE4}" destId="{3C52372B-72F7-8E49-90E8-6896B2C981AC}" srcOrd="1" destOrd="0" presId="urn:microsoft.com/office/officeart/2008/layout/HalfCircleOrganizationChart"/>
    <dgm:cxn modelId="{AEE076FA-78B5-624B-AF3B-803F692AA83D}" type="presParOf" srcId="{3C52372B-72F7-8E49-90E8-6896B2C981AC}" destId="{70E36107-7AA1-BF4A-886B-66859DF27057}" srcOrd="0" destOrd="0" presId="urn:microsoft.com/office/officeart/2008/layout/HalfCircleOrganizationChart"/>
    <dgm:cxn modelId="{1E0BF3F2-9FB6-1847-8847-FAA535E8796A}" type="presParOf" srcId="{70E36107-7AA1-BF4A-886B-66859DF27057}" destId="{684F5013-6948-014B-BAD4-620CB24DFCA6}" srcOrd="0" destOrd="0" presId="urn:microsoft.com/office/officeart/2008/layout/HalfCircleOrganizationChart"/>
    <dgm:cxn modelId="{A1CF7125-70B1-B144-AB39-4F1B2F8DC9C2}" type="presParOf" srcId="{70E36107-7AA1-BF4A-886B-66859DF27057}" destId="{E3ED3A47-2298-7A4B-A718-919F9A8004E6}" srcOrd="1" destOrd="0" presId="urn:microsoft.com/office/officeart/2008/layout/HalfCircleOrganizationChart"/>
    <dgm:cxn modelId="{B14EA2B6-88AC-AF42-95B7-501D0E7C8867}" type="presParOf" srcId="{70E36107-7AA1-BF4A-886B-66859DF27057}" destId="{D30CE02A-04AF-1240-B382-ABB306D85D6C}" srcOrd="2" destOrd="0" presId="urn:microsoft.com/office/officeart/2008/layout/HalfCircleOrganizationChart"/>
    <dgm:cxn modelId="{39E6E9EF-8C04-564C-867C-B82435783CBD}" type="presParOf" srcId="{70E36107-7AA1-BF4A-886B-66859DF27057}" destId="{D4588677-A69A-E246-B084-FBF08F304C15}" srcOrd="3" destOrd="0" presId="urn:microsoft.com/office/officeart/2008/layout/HalfCircleOrganizationChart"/>
    <dgm:cxn modelId="{79F971FA-E353-7B4E-8B43-A1AB3141CCCE}" type="presParOf" srcId="{3C52372B-72F7-8E49-90E8-6896B2C981AC}" destId="{E8966794-26C5-3F4B-8001-E8FE81BE3FAF}" srcOrd="1" destOrd="0" presId="urn:microsoft.com/office/officeart/2008/layout/HalfCircleOrganizationChart"/>
    <dgm:cxn modelId="{E3B6EC41-68CB-8B47-A324-BCE644B8E5F2}" type="presParOf" srcId="{3C52372B-72F7-8E49-90E8-6896B2C981AC}" destId="{F486D0D5-068F-0A4E-8FA1-20E8C137A824}" srcOrd="2" destOrd="0" presId="urn:microsoft.com/office/officeart/2008/layout/HalfCircleOrganizationChart"/>
    <dgm:cxn modelId="{B98710CD-7B83-1A43-AA8D-3E5E9B167580}" type="presParOf" srcId="{B45B3803-347B-0148-B09C-312B356F9AE4}" destId="{C7B589EF-446C-B64A-8654-7D6526547B95}" srcOrd="2" destOrd="0" presId="urn:microsoft.com/office/officeart/2008/layout/HalfCircleOrganizationChart"/>
    <dgm:cxn modelId="{BD5B01A7-9AD1-F845-9C0D-7CA8D9DC55B9}" type="presParOf" srcId="{B45B3803-347B-0148-B09C-312B356F9AE4}" destId="{03F34FCE-210C-1346-9817-895BAAE94D66}" srcOrd="3" destOrd="0" presId="urn:microsoft.com/office/officeart/2008/layout/HalfCircleOrganizationChart"/>
    <dgm:cxn modelId="{F56AD62D-D320-FB4E-95AA-8258BDF64C2E}" type="presParOf" srcId="{03F34FCE-210C-1346-9817-895BAAE94D66}" destId="{D50F554D-7EE4-DA48-BF2B-36DC1A29BDE5}" srcOrd="0" destOrd="0" presId="urn:microsoft.com/office/officeart/2008/layout/HalfCircleOrganizationChart"/>
    <dgm:cxn modelId="{2E491EAD-70A6-5B44-A0A5-8A5D96130F73}" type="presParOf" srcId="{D50F554D-7EE4-DA48-BF2B-36DC1A29BDE5}" destId="{ECA7EBEA-8B2B-F74B-AB7E-495FBA3E7C07}" srcOrd="0" destOrd="0" presId="urn:microsoft.com/office/officeart/2008/layout/HalfCircleOrganizationChart"/>
    <dgm:cxn modelId="{86294DD5-DB54-2A40-B946-718C1FFB93F9}" type="presParOf" srcId="{D50F554D-7EE4-DA48-BF2B-36DC1A29BDE5}" destId="{2211B1F2-D417-184B-90D8-6AF78124A936}" srcOrd="1" destOrd="0" presId="urn:microsoft.com/office/officeart/2008/layout/HalfCircleOrganizationChart"/>
    <dgm:cxn modelId="{B1D39E3C-A286-9A4B-9386-1F7FED24CB5E}" type="presParOf" srcId="{D50F554D-7EE4-DA48-BF2B-36DC1A29BDE5}" destId="{FE1B7058-B5D6-0845-A415-8844DB9527E3}" srcOrd="2" destOrd="0" presId="urn:microsoft.com/office/officeart/2008/layout/HalfCircleOrganizationChart"/>
    <dgm:cxn modelId="{BCCE7577-7872-1648-864A-ED47914AF2CF}" type="presParOf" srcId="{D50F554D-7EE4-DA48-BF2B-36DC1A29BDE5}" destId="{5B96B1D1-7FD6-004F-90A8-73DAA6B28109}" srcOrd="3" destOrd="0" presId="urn:microsoft.com/office/officeart/2008/layout/HalfCircleOrganizationChart"/>
    <dgm:cxn modelId="{377E5DBB-F985-7C43-B7AD-478EBA616AEC}" type="presParOf" srcId="{03F34FCE-210C-1346-9817-895BAAE94D66}" destId="{9FA0F01C-A758-224D-83B9-C1E081E6670C}" srcOrd="1" destOrd="0" presId="urn:microsoft.com/office/officeart/2008/layout/HalfCircleOrganizationChart"/>
    <dgm:cxn modelId="{A88C2C7C-3C5D-2843-BD96-C6CD53833A43}" type="presParOf" srcId="{03F34FCE-210C-1346-9817-895BAAE94D66}" destId="{F6F5E0C7-3E98-6E46-8319-F1CF20016953}" srcOrd="2" destOrd="0" presId="urn:microsoft.com/office/officeart/2008/layout/HalfCircleOrganizationChart"/>
    <dgm:cxn modelId="{EF937ED2-3649-CE4E-AF6A-BB6F332C7F9D}" type="presParOf" srcId="{B45B3803-347B-0148-B09C-312B356F9AE4}" destId="{DC755905-1054-164F-8A78-77F691224EFE}" srcOrd="4" destOrd="0" presId="urn:microsoft.com/office/officeart/2008/layout/HalfCircleOrganizationChart"/>
    <dgm:cxn modelId="{8ADE380D-94B3-374C-BAD9-426D69632FA4}" type="presParOf" srcId="{B45B3803-347B-0148-B09C-312B356F9AE4}" destId="{4001A714-CA18-774C-BE4A-29C1AC47D97E}" srcOrd="5" destOrd="0" presId="urn:microsoft.com/office/officeart/2008/layout/HalfCircleOrganizationChart"/>
    <dgm:cxn modelId="{EAAF2F1F-CEF9-9849-8B84-838AAEA8255E}" type="presParOf" srcId="{4001A714-CA18-774C-BE4A-29C1AC47D97E}" destId="{157FA3A7-F9F9-8E43-A426-5A0C8C8AA837}" srcOrd="0" destOrd="0" presId="urn:microsoft.com/office/officeart/2008/layout/HalfCircleOrganizationChart"/>
    <dgm:cxn modelId="{E71E8F7D-BA33-994A-A0D4-5463F1B11D4E}" type="presParOf" srcId="{157FA3A7-F9F9-8E43-A426-5A0C8C8AA837}" destId="{F024A170-93FC-7B43-816D-C7F4D61E4AE8}" srcOrd="0" destOrd="0" presId="urn:microsoft.com/office/officeart/2008/layout/HalfCircleOrganizationChart"/>
    <dgm:cxn modelId="{C69A8D46-490E-534C-8EA8-4120A5223F65}" type="presParOf" srcId="{157FA3A7-F9F9-8E43-A426-5A0C8C8AA837}" destId="{D6903D5A-6E07-9042-81B5-F1D5831F1A46}" srcOrd="1" destOrd="0" presId="urn:microsoft.com/office/officeart/2008/layout/HalfCircleOrganizationChart"/>
    <dgm:cxn modelId="{01E9030D-1054-A64C-AF6B-F1AB9BF34321}" type="presParOf" srcId="{157FA3A7-F9F9-8E43-A426-5A0C8C8AA837}" destId="{1E987ABC-D6B4-3840-85F9-4B670853A98C}" srcOrd="2" destOrd="0" presId="urn:microsoft.com/office/officeart/2008/layout/HalfCircleOrganizationChart"/>
    <dgm:cxn modelId="{122C5300-0E53-7148-BA35-1958AD72DA92}" type="presParOf" srcId="{157FA3A7-F9F9-8E43-A426-5A0C8C8AA837}" destId="{C0F18758-826E-664F-B45E-88840442CFA6}" srcOrd="3" destOrd="0" presId="urn:microsoft.com/office/officeart/2008/layout/HalfCircleOrganizationChart"/>
    <dgm:cxn modelId="{6232395E-B905-D64A-B946-6491426F6B54}" type="presParOf" srcId="{4001A714-CA18-774C-BE4A-29C1AC47D97E}" destId="{B527944E-8550-5342-AB4B-3086739CA8BE}" srcOrd="1" destOrd="0" presId="urn:microsoft.com/office/officeart/2008/layout/HalfCircleOrganizationChart"/>
    <dgm:cxn modelId="{6CE0BCA4-1A6C-5647-9103-9D834DE60731}" type="presParOf" srcId="{4001A714-CA18-774C-BE4A-29C1AC47D97E}" destId="{39BAA487-C53D-3D4F-A1B8-EF0EF27AB72E}" srcOrd="2" destOrd="0" presId="urn:microsoft.com/office/officeart/2008/layout/HalfCircleOrganizationChart"/>
    <dgm:cxn modelId="{BE72E1C4-B592-A941-A199-5E073999E34B}" type="presParOf" srcId="{FD37EBBC-96B0-5D4C-AB03-18CB3B7F538F}" destId="{A7970710-7DB5-044C-A5A4-68BDC4DE9BBA}" srcOrd="2" destOrd="0" presId="urn:microsoft.com/office/officeart/2008/layout/HalfCircleOrganizationChart"/>
    <dgm:cxn modelId="{345B592D-3746-3749-84E8-D1327261AAA9}" type="presParOf" srcId="{A7970710-7DB5-044C-A5A4-68BDC4DE9BBA}" destId="{9206FDDC-5333-A44A-B730-560C14B24E92}" srcOrd="0" destOrd="0" presId="urn:microsoft.com/office/officeart/2008/layout/HalfCircleOrganizationChart"/>
    <dgm:cxn modelId="{4C1BB6AF-A74E-5A4A-A017-4026836890FD}" type="presParOf" srcId="{A7970710-7DB5-044C-A5A4-68BDC4DE9BBA}" destId="{18427401-CF27-F741-8247-5FE68DA29411}" srcOrd="1" destOrd="0" presId="urn:microsoft.com/office/officeart/2008/layout/HalfCircleOrganizationChart"/>
    <dgm:cxn modelId="{3B621F62-027D-BB4F-87BB-DB163F49FCE7}" type="presParOf" srcId="{18427401-CF27-F741-8247-5FE68DA29411}" destId="{68686E09-CE53-764C-BBB5-D1066C9BFE54}" srcOrd="0" destOrd="0" presId="urn:microsoft.com/office/officeart/2008/layout/HalfCircleOrganizationChart"/>
    <dgm:cxn modelId="{8EF24DE6-B624-DB46-8AD4-2B345DABB5F4}" type="presParOf" srcId="{68686E09-CE53-764C-BBB5-D1066C9BFE54}" destId="{6D99930B-13B3-DC4B-B833-920EC53EA67F}" srcOrd="0" destOrd="0" presId="urn:microsoft.com/office/officeart/2008/layout/HalfCircleOrganizationChart"/>
    <dgm:cxn modelId="{72667334-1534-B343-B280-869BF990728D}" type="presParOf" srcId="{68686E09-CE53-764C-BBB5-D1066C9BFE54}" destId="{2B6726A6-2AFA-FF4F-A3AE-4ED7040288D8}" srcOrd="1" destOrd="0" presId="urn:microsoft.com/office/officeart/2008/layout/HalfCircleOrganizationChart"/>
    <dgm:cxn modelId="{038462C6-B148-4C4D-B170-C4961EE0AB3B}" type="presParOf" srcId="{68686E09-CE53-764C-BBB5-D1066C9BFE54}" destId="{E7B22287-5127-ED42-90A9-D244D9E06049}" srcOrd="2" destOrd="0" presId="urn:microsoft.com/office/officeart/2008/layout/HalfCircleOrganizationChart"/>
    <dgm:cxn modelId="{61D08987-3F5F-204D-A308-9B70731D6366}" type="presParOf" srcId="{68686E09-CE53-764C-BBB5-D1066C9BFE54}" destId="{288422B8-7D4C-A74A-866F-451C675D5916}" srcOrd="3" destOrd="0" presId="urn:microsoft.com/office/officeart/2008/layout/HalfCircleOrganizationChart"/>
    <dgm:cxn modelId="{4F99423E-6AF9-F740-8074-FF6B99874739}" type="presParOf" srcId="{18427401-CF27-F741-8247-5FE68DA29411}" destId="{F2C3D598-13D9-E64C-AD41-387B8F70F42C}" srcOrd="1" destOrd="0" presId="urn:microsoft.com/office/officeart/2008/layout/HalfCircleOrganizationChart"/>
    <dgm:cxn modelId="{0F8A2379-DF2F-7C48-A34D-586CEFB9E6D0}" type="presParOf" srcId="{18427401-CF27-F741-8247-5FE68DA29411}" destId="{F138CC39-8310-0C41-A424-ADC88DA499D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6FDDC-5333-A44A-B730-560C14B24E92}">
      <dsp:nvSpPr>
        <dsp:cNvPr id="0" name=""/>
        <dsp:cNvSpPr/>
      </dsp:nvSpPr>
      <dsp:spPr>
        <a:xfrm>
          <a:off x="3356558" y="1021562"/>
          <a:ext cx="847671" cy="612774"/>
        </a:xfrm>
        <a:custGeom>
          <a:avLst/>
          <a:gdLst/>
          <a:ahLst/>
          <a:cxnLst/>
          <a:rect l="0" t="0" r="0" b="0"/>
          <a:pathLst>
            <a:path>
              <a:moveTo>
                <a:pt x="847671" y="0"/>
              </a:moveTo>
              <a:lnTo>
                <a:pt x="847671" y="612774"/>
              </a:lnTo>
              <a:lnTo>
                <a:pt x="0" y="612774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55905-1054-164F-8A78-77F691224EFE}">
      <dsp:nvSpPr>
        <dsp:cNvPr id="0" name=""/>
        <dsp:cNvSpPr/>
      </dsp:nvSpPr>
      <dsp:spPr>
        <a:xfrm>
          <a:off x="4204230" y="1021562"/>
          <a:ext cx="2471525" cy="1879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704"/>
              </a:lnTo>
              <a:lnTo>
                <a:pt x="2471525" y="1664704"/>
              </a:lnTo>
              <a:lnTo>
                <a:pt x="2471525" y="1879176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589EF-446C-B64A-8654-7D6526547B95}">
      <dsp:nvSpPr>
        <dsp:cNvPr id="0" name=""/>
        <dsp:cNvSpPr/>
      </dsp:nvSpPr>
      <dsp:spPr>
        <a:xfrm>
          <a:off x="4158510" y="1021562"/>
          <a:ext cx="91440" cy="18791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9176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BD678-9A05-A848-B080-6925B9E9C43D}">
      <dsp:nvSpPr>
        <dsp:cNvPr id="0" name=""/>
        <dsp:cNvSpPr/>
      </dsp:nvSpPr>
      <dsp:spPr>
        <a:xfrm>
          <a:off x="1732705" y="1021562"/>
          <a:ext cx="2471525" cy="1879176"/>
        </a:xfrm>
        <a:custGeom>
          <a:avLst/>
          <a:gdLst/>
          <a:ahLst/>
          <a:cxnLst/>
          <a:rect l="0" t="0" r="0" b="0"/>
          <a:pathLst>
            <a:path>
              <a:moveTo>
                <a:pt x="2471525" y="0"/>
              </a:moveTo>
              <a:lnTo>
                <a:pt x="2471525" y="1664704"/>
              </a:lnTo>
              <a:lnTo>
                <a:pt x="0" y="1664704"/>
              </a:lnTo>
              <a:lnTo>
                <a:pt x="0" y="1879176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BB28-9DF3-3A40-9F7C-D6345FD72E6C}">
      <dsp:nvSpPr>
        <dsp:cNvPr id="0" name=""/>
        <dsp:cNvSpPr/>
      </dsp:nvSpPr>
      <dsp:spPr>
        <a:xfrm>
          <a:off x="3693584" y="271"/>
          <a:ext cx="1021291" cy="1021291"/>
        </a:xfrm>
        <a:prstGeom prst="arc">
          <a:avLst>
            <a:gd name="adj1" fmla="val 13200000"/>
            <a:gd name="adj2" fmla="val 192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3FD0C-9F14-6F48-B1B5-65E646BC83B6}">
      <dsp:nvSpPr>
        <dsp:cNvPr id="0" name=""/>
        <dsp:cNvSpPr/>
      </dsp:nvSpPr>
      <dsp:spPr>
        <a:xfrm>
          <a:off x="3693584" y="271"/>
          <a:ext cx="1021291" cy="1021291"/>
        </a:xfrm>
        <a:prstGeom prst="arc">
          <a:avLst>
            <a:gd name="adj1" fmla="val 2400000"/>
            <a:gd name="adj2" fmla="val 84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B95E0-004A-E24C-A034-E114F247136B}">
      <dsp:nvSpPr>
        <dsp:cNvPr id="0" name=""/>
        <dsp:cNvSpPr/>
      </dsp:nvSpPr>
      <dsp:spPr>
        <a:xfrm>
          <a:off x="3182939" y="184103"/>
          <a:ext cx="2042582" cy="65362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FFFF"/>
              </a:solidFill>
            </a:rPr>
            <a:t>Login</a:t>
          </a:r>
          <a:endParaRPr lang="en-US" sz="2300" kern="1200" dirty="0">
            <a:solidFill>
              <a:srgbClr val="FFFFFF"/>
            </a:solidFill>
          </a:endParaRPr>
        </a:p>
      </dsp:txBody>
      <dsp:txXfrm>
        <a:off x="3182939" y="184103"/>
        <a:ext cx="2042582" cy="653626"/>
      </dsp:txXfrm>
    </dsp:sp>
    <dsp:sp modelId="{E3ED3A47-2298-7A4B-A718-919F9A8004E6}">
      <dsp:nvSpPr>
        <dsp:cNvPr id="0" name=""/>
        <dsp:cNvSpPr/>
      </dsp:nvSpPr>
      <dsp:spPr>
        <a:xfrm>
          <a:off x="1222059" y="2900738"/>
          <a:ext cx="1021291" cy="1021291"/>
        </a:xfrm>
        <a:prstGeom prst="arc">
          <a:avLst>
            <a:gd name="adj1" fmla="val 13200000"/>
            <a:gd name="adj2" fmla="val 192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CE02A-04AF-1240-B382-ABB306D85D6C}">
      <dsp:nvSpPr>
        <dsp:cNvPr id="0" name=""/>
        <dsp:cNvSpPr/>
      </dsp:nvSpPr>
      <dsp:spPr>
        <a:xfrm>
          <a:off x="1222059" y="2900738"/>
          <a:ext cx="1021291" cy="1021291"/>
        </a:xfrm>
        <a:prstGeom prst="arc">
          <a:avLst>
            <a:gd name="adj1" fmla="val 2400000"/>
            <a:gd name="adj2" fmla="val 84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F5013-6948-014B-BAD4-620CB24DFCA6}">
      <dsp:nvSpPr>
        <dsp:cNvPr id="0" name=""/>
        <dsp:cNvSpPr/>
      </dsp:nvSpPr>
      <dsp:spPr>
        <a:xfrm>
          <a:off x="711414" y="3084570"/>
          <a:ext cx="2042582" cy="65362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FFFF"/>
              </a:solidFill>
            </a:rPr>
            <a:t>Home</a:t>
          </a:r>
          <a:endParaRPr lang="en-US" sz="2300" kern="1200" dirty="0">
            <a:solidFill>
              <a:srgbClr val="FFFFFF"/>
            </a:solidFill>
          </a:endParaRPr>
        </a:p>
      </dsp:txBody>
      <dsp:txXfrm>
        <a:off x="711414" y="3084570"/>
        <a:ext cx="2042582" cy="653626"/>
      </dsp:txXfrm>
    </dsp:sp>
    <dsp:sp modelId="{2211B1F2-D417-184B-90D8-6AF78124A936}">
      <dsp:nvSpPr>
        <dsp:cNvPr id="0" name=""/>
        <dsp:cNvSpPr/>
      </dsp:nvSpPr>
      <dsp:spPr>
        <a:xfrm>
          <a:off x="3693584" y="2900738"/>
          <a:ext cx="1021291" cy="1021291"/>
        </a:xfrm>
        <a:prstGeom prst="arc">
          <a:avLst>
            <a:gd name="adj1" fmla="val 13200000"/>
            <a:gd name="adj2" fmla="val 192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B7058-B5D6-0845-A415-8844DB9527E3}">
      <dsp:nvSpPr>
        <dsp:cNvPr id="0" name=""/>
        <dsp:cNvSpPr/>
      </dsp:nvSpPr>
      <dsp:spPr>
        <a:xfrm>
          <a:off x="3693584" y="2900738"/>
          <a:ext cx="1021291" cy="1021291"/>
        </a:xfrm>
        <a:prstGeom prst="arc">
          <a:avLst>
            <a:gd name="adj1" fmla="val 2400000"/>
            <a:gd name="adj2" fmla="val 84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7EBEA-8B2B-F74B-AB7E-495FBA3E7C07}">
      <dsp:nvSpPr>
        <dsp:cNvPr id="0" name=""/>
        <dsp:cNvSpPr/>
      </dsp:nvSpPr>
      <dsp:spPr>
        <a:xfrm>
          <a:off x="3182939" y="3084570"/>
          <a:ext cx="2042582" cy="65362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FFFF"/>
              </a:solidFill>
            </a:rPr>
            <a:t>User Profile</a:t>
          </a:r>
          <a:endParaRPr lang="en-US" sz="2300" kern="1200" dirty="0">
            <a:solidFill>
              <a:srgbClr val="FFFFFF"/>
            </a:solidFill>
          </a:endParaRPr>
        </a:p>
      </dsp:txBody>
      <dsp:txXfrm>
        <a:off x="3182939" y="3084570"/>
        <a:ext cx="2042582" cy="653626"/>
      </dsp:txXfrm>
    </dsp:sp>
    <dsp:sp modelId="{D6903D5A-6E07-9042-81B5-F1D5831F1A46}">
      <dsp:nvSpPr>
        <dsp:cNvPr id="0" name=""/>
        <dsp:cNvSpPr/>
      </dsp:nvSpPr>
      <dsp:spPr>
        <a:xfrm>
          <a:off x="6165109" y="2900738"/>
          <a:ext cx="1021291" cy="1021291"/>
        </a:xfrm>
        <a:prstGeom prst="arc">
          <a:avLst>
            <a:gd name="adj1" fmla="val 13200000"/>
            <a:gd name="adj2" fmla="val 192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87ABC-D6B4-3840-85F9-4B670853A98C}">
      <dsp:nvSpPr>
        <dsp:cNvPr id="0" name=""/>
        <dsp:cNvSpPr/>
      </dsp:nvSpPr>
      <dsp:spPr>
        <a:xfrm>
          <a:off x="6165109" y="2900738"/>
          <a:ext cx="1021291" cy="1021291"/>
        </a:xfrm>
        <a:prstGeom prst="arc">
          <a:avLst>
            <a:gd name="adj1" fmla="val 2400000"/>
            <a:gd name="adj2" fmla="val 84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4A170-93FC-7B43-816D-C7F4D61E4AE8}">
      <dsp:nvSpPr>
        <dsp:cNvPr id="0" name=""/>
        <dsp:cNvSpPr/>
      </dsp:nvSpPr>
      <dsp:spPr>
        <a:xfrm>
          <a:off x="5654464" y="3084570"/>
          <a:ext cx="2042582" cy="65362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FFFF"/>
              </a:solidFill>
            </a:rPr>
            <a:t>Leader Board</a:t>
          </a:r>
          <a:endParaRPr lang="en-US" sz="2300" kern="1200" dirty="0">
            <a:solidFill>
              <a:srgbClr val="FFFFFF"/>
            </a:solidFill>
          </a:endParaRPr>
        </a:p>
      </dsp:txBody>
      <dsp:txXfrm>
        <a:off x="5654464" y="3084570"/>
        <a:ext cx="2042582" cy="653626"/>
      </dsp:txXfrm>
    </dsp:sp>
    <dsp:sp modelId="{2B6726A6-2AFA-FF4F-A3AE-4ED7040288D8}">
      <dsp:nvSpPr>
        <dsp:cNvPr id="0" name=""/>
        <dsp:cNvSpPr/>
      </dsp:nvSpPr>
      <dsp:spPr>
        <a:xfrm>
          <a:off x="2457822" y="1450504"/>
          <a:ext cx="1021291" cy="1021291"/>
        </a:xfrm>
        <a:prstGeom prst="arc">
          <a:avLst>
            <a:gd name="adj1" fmla="val 13200000"/>
            <a:gd name="adj2" fmla="val 192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22287-5127-ED42-90A9-D244D9E06049}">
      <dsp:nvSpPr>
        <dsp:cNvPr id="0" name=""/>
        <dsp:cNvSpPr/>
      </dsp:nvSpPr>
      <dsp:spPr>
        <a:xfrm>
          <a:off x="2457822" y="1450504"/>
          <a:ext cx="1021291" cy="1021291"/>
        </a:xfrm>
        <a:prstGeom prst="arc">
          <a:avLst>
            <a:gd name="adj1" fmla="val 2400000"/>
            <a:gd name="adj2" fmla="val 8400000"/>
          </a:avLst>
        </a:pr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9930B-13B3-DC4B-B833-920EC53EA67F}">
      <dsp:nvSpPr>
        <dsp:cNvPr id="0" name=""/>
        <dsp:cNvSpPr/>
      </dsp:nvSpPr>
      <dsp:spPr>
        <a:xfrm>
          <a:off x="1947176" y="1634337"/>
          <a:ext cx="2042582" cy="65362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FFFF"/>
              </a:solidFill>
            </a:rPr>
            <a:t>Settings</a:t>
          </a:r>
          <a:endParaRPr lang="en-US" sz="2300" kern="1200" dirty="0">
            <a:solidFill>
              <a:srgbClr val="FFFFFF"/>
            </a:solidFill>
          </a:endParaRPr>
        </a:p>
      </dsp:txBody>
      <dsp:txXfrm>
        <a:off x="1947176" y="1634337"/>
        <a:ext cx="2042582" cy="653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862050" y="2816784"/>
            <a:ext cx="7551601" cy="1612607"/>
          </a:xfrm>
        </p:spPr>
        <p:txBody>
          <a:bodyPr/>
          <a:lstStyle/>
          <a:p>
            <a:r>
              <a:rPr lang="en-US" dirty="0" smtClean="0"/>
              <a:t>RunForLife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Ankur </a:t>
            </a:r>
            <a:r>
              <a:rPr lang="en-US" dirty="0" smtClean="0"/>
              <a:t>Pandey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7254">
            <a:off x="7671587" y="3034757"/>
            <a:ext cx="864552" cy="1015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3347">
            <a:off x="6627523" y="3181429"/>
            <a:ext cx="964260" cy="10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with wearable tech like Nike+ </a:t>
            </a:r>
            <a:r>
              <a:rPr lang="en-US" dirty="0" err="1" smtClean="0"/>
              <a:t>FuelBand</a:t>
            </a:r>
            <a:r>
              <a:rPr lang="en-US" dirty="0" smtClean="0"/>
              <a:t> to monitor body statistics</a:t>
            </a:r>
          </a:p>
          <a:p>
            <a:r>
              <a:rPr lang="en-US" dirty="0" smtClean="0"/>
              <a:t>Third party application support in the form of camera, social media apps, et al</a:t>
            </a:r>
          </a:p>
          <a:p>
            <a:r>
              <a:rPr lang="en-US" dirty="0" smtClean="0"/>
              <a:t>Social Hiking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23033" y="873723"/>
            <a:ext cx="1110175" cy="2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3601156"/>
            <a:ext cx="7716837" cy="1447800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Healthy App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RunForLife is a health and fitness application developed for Android mobile devices</a:t>
            </a:r>
          </a:p>
          <a:p>
            <a:r>
              <a:rPr lang="en-US" dirty="0" smtClean="0"/>
              <a:t>Track every bit of your run including distance, pace, calories and elevation using Google Maps ®</a:t>
            </a:r>
          </a:p>
          <a:p>
            <a:r>
              <a:rPr lang="en-US" dirty="0" smtClean="0"/>
              <a:t>Quick access to details of your latest and best activity session </a:t>
            </a:r>
          </a:p>
          <a:p>
            <a:r>
              <a:rPr lang="en-US" dirty="0" smtClean="0"/>
              <a:t>Intuitive, easy to use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8" y="121081"/>
            <a:ext cx="964260" cy="10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2839986"/>
            <a:ext cx="8261879" cy="3388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Google Maps®</a:t>
            </a:r>
          </a:p>
          <a:p>
            <a:r>
              <a:rPr lang="en-US" dirty="0" smtClean="0"/>
              <a:t>Session Management (User login/</a:t>
            </a:r>
            <a:r>
              <a:rPr lang="en-US" dirty="0" err="1" smtClean="0"/>
              <a:t>SharedPreferences</a:t>
            </a:r>
            <a:r>
              <a:rPr lang="en-US" dirty="0" smtClean="0"/>
              <a:t>)</a:t>
            </a:r>
          </a:p>
          <a:p>
            <a:pPr marL="342900" lvl="1" indent="-342900">
              <a:spcAft>
                <a:spcPts val="2000"/>
              </a:spcAft>
            </a:pPr>
            <a:r>
              <a:rPr lang="en-US" dirty="0" smtClean="0"/>
              <a:t>Online Database Management (</a:t>
            </a:r>
            <a:r>
              <a:rPr lang="en-US" dirty="0"/>
              <a:t>WAMP open-source </a:t>
            </a:r>
            <a:r>
              <a:rPr lang="en-US" dirty="0" smtClean="0"/>
              <a:t>software)</a:t>
            </a:r>
            <a:endParaRPr lang="en-US" dirty="0"/>
          </a:p>
          <a:p>
            <a:pPr lvl="1"/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PHPmyAdmin</a:t>
            </a:r>
            <a:endParaRPr lang="en-US" dirty="0" smtClean="0"/>
          </a:p>
          <a:p>
            <a:pPr lvl="1"/>
            <a:r>
              <a:rPr lang="en-US" dirty="0" smtClean="0"/>
              <a:t>JSON (JavaScript Object Notation)</a:t>
            </a:r>
          </a:p>
          <a:p>
            <a:r>
              <a:rPr lang="en-US" dirty="0" smtClean="0"/>
              <a:t>Android Concurrency (</a:t>
            </a:r>
            <a:r>
              <a:rPr lang="en-US" dirty="0" err="1" smtClean="0"/>
              <a:t>AsyncTask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Settings Screen (</a:t>
            </a:r>
            <a:r>
              <a:rPr lang="en-US" dirty="0" err="1" smtClean="0"/>
              <a:t>ToggleButton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050099"/>
            <a:ext cx="7716837" cy="1447800"/>
          </a:xfrm>
        </p:spPr>
        <p:txBody>
          <a:bodyPr/>
          <a:lstStyle/>
          <a:p>
            <a:r>
              <a:rPr lang="en-US" dirty="0" smtClean="0"/>
              <a:t>The App Flow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86430253"/>
              </p:ext>
            </p:extLst>
          </p:nvPr>
        </p:nvGraphicFramePr>
        <p:xfrm>
          <a:off x="546630" y="2780976"/>
          <a:ext cx="8408461" cy="392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0" y="105207"/>
            <a:ext cx="964260" cy="10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 - </a:t>
            </a:r>
            <a:r>
              <a:rPr lang="en-US" sz="3600" dirty="0" smtClean="0"/>
              <a:t>Login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01" y="1371600"/>
            <a:ext cx="2901696" cy="54864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2788" y="2854098"/>
            <a:ext cx="5549913" cy="3388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users sign up and existing users log in using email and password</a:t>
            </a:r>
          </a:p>
          <a:p>
            <a:r>
              <a:rPr lang="en-US" dirty="0" smtClean="0"/>
              <a:t>Uses form field validation</a:t>
            </a:r>
          </a:p>
          <a:p>
            <a:r>
              <a:rPr lang="en-US" dirty="0" smtClean="0"/>
              <a:t>No duplicate email addresses allowed</a:t>
            </a:r>
          </a:p>
          <a:p>
            <a:r>
              <a:rPr lang="en-US" dirty="0" smtClean="0"/>
              <a:t>Session management </a:t>
            </a:r>
          </a:p>
          <a:p>
            <a:r>
              <a:rPr lang="en-US" dirty="0" smtClean="0"/>
              <a:t>Use          to logout of a session when in home screen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" y="91096"/>
            <a:ext cx="964260" cy="1084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140" y="5323303"/>
            <a:ext cx="477501" cy="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 - </a:t>
            </a:r>
            <a:r>
              <a:rPr lang="en-US" sz="3600" dirty="0" smtClean="0"/>
              <a:t>Home</a:t>
            </a:r>
            <a:endParaRPr lang="en-US" sz="36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12788" y="2811764"/>
            <a:ext cx="5549913" cy="3388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Heart of the application</a:t>
            </a:r>
          </a:p>
          <a:p>
            <a:r>
              <a:rPr lang="en-US" dirty="0" smtClean="0"/>
              <a:t>Click</a:t>
            </a:r>
            <a:r>
              <a:rPr lang="en-US" dirty="0"/>
              <a:t> </a:t>
            </a:r>
            <a:r>
              <a:rPr lang="en-US" dirty="0" smtClean="0"/>
              <a:t>        to start a session that tracks distance travelled, pace, calories burnt and elevation gained during an activity</a:t>
            </a:r>
          </a:p>
          <a:p>
            <a:r>
              <a:rPr lang="en-US" dirty="0" smtClean="0"/>
              <a:t>Click           to save the session</a:t>
            </a:r>
          </a:p>
          <a:p>
            <a:r>
              <a:rPr lang="en-US" dirty="0" smtClean="0"/>
              <a:t>Change the metrics of distance and elevation through          settings button</a:t>
            </a:r>
          </a:p>
          <a:p>
            <a:r>
              <a:rPr lang="en-US" dirty="0" smtClean="0"/>
              <a:t>Real-time location tracking through Google Maps®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19317"/>
            <a:ext cx="964260" cy="10847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43" y="4191044"/>
            <a:ext cx="462985" cy="432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628" y="3200445"/>
            <a:ext cx="402794" cy="3969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22" y="119318"/>
            <a:ext cx="1330351" cy="108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838" y="5065987"/>
            <a:ext cx="416517" cy="410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10" y="1371600"/>
            <a:ext cx="3023329" cy="53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- </a:t>
            </a:r>
            <a:r>
              <a:rPr lang="en-US" sz="3600" dirty="0" smtClean="0"/>
              <a:t>Settings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19317"/>
            <a:ext cx="964260" cy="108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85" y="125429"/>
            <a:ext cx="1080341" cy="106456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5549913" cy="3388658"/>
          </a:xfrm>
        </p:spPr>
        <p:txBody>
          <a:bodyPr>
            <a:normAutofit/>
          </a:bodyPr>
          <a:lstStyle/>
          <a:p>
            <a:r>
              <a:rPr lang="en-US" dirty="0" smtClean="0"/>
              <a:t>Change the metric of distance travelled from ‘kilometers’ to ‘Miles’ and elevation from ‘Meters’ to ‘Feet’</a:t>
            </a:r>
          </a:p>
          <a:p>
            <a:r>
              <a:rPr lang="en-US" dirty="0" smtClean="0"/>
              <a:t>Toggle on/off button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3716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– </a:t>
            </a:r>
            <a:r>
              <a:rPr lang="en-US" sz="3600" dirty="0" smtClean="0"/>
              <a:t>User Profile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19317"/>
            <a:ext cx="964260" cy="108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99" y="136173"/>
            <a:ext cx="1102792" cy="10696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5549913" cy="3388658"/>
          </a:xfrm>
        </p:spPr>
        <p:txBody>
          <a:bodyPr>
            <a:normAutofit/>
          </a:bodyPr>
          <a:lstStyle/>
          <a:p>
            <a:r>
              <a:rPr lang="en-US" dirty="0" smtClean="0"/>
              <a:t>Loads user specific data from the database</a:t>
            </a:r>
          </a:p>
          <a:p>
            <a:r>
              <a:rPr lang="en-US" dirty="0" smtClean="0"/>
              <a:t>Displays the activity details from the latest activity and the total from all activities completed till date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3716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2015" y="1387272"/>
            <a:ext cx="7716837" cy="14478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– </a:t>
            </a:r>
            <a:r>
              <a:rPr lang="en-US" sz="3600" dirty="0" smtClean="0"/>
              <a:t>Leader Board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19317"/>
            <a:ext cx="964260" cy="108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58" y="142775"/>
            <a:ext cx="1086209" cy="106133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5549913" cy="3388658"/>
          </a:xfrm>
        </p:spPr>
        <p:txBody>
          <a:bodyPr>
            <a:normAutofit/>
          </a:bodyPr>
          <a:lstStyle/>
          <a:p>
            <a:r>
              <a:rPr lang="en-US" dirty="0" smtClean="0"/>
              <a:t>Ranks users as a list in descending order of the total calories burnt by them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15" y="1387272"/>
            <a:ext cx="3077285" cy="54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209</TotalTime>
  <Words>306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 Rounded MT Bold</vt:lpstr>
      <vt:lpstr>Sky</vt:lpstr>
      <vt:lpstr>RunForLife</vt:lpstr>
      <vt:lpstr>The Healthy App !</vt:lpstr>
      <vt:lpstr>Key Features</vt:lpstr>
      <vt:lpstr>The App Flow</vt:lpstr>
      <vt:lpstr>The UI - Login</vt:lpstr>
      <vt:lpstr>The UI - Home</vt:lpstr>
      <vt:lpstr>The UI - Settings</vt:lpstr>
      <vt:lpstr>The UI – User Profile</vt:lpstr>
      <vt:lpstr>The UI – Leader Board</vt:lpstr>
      <vt:lpstr>What’s next?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RunForLife</dc:title>
  <dc:creator>Rupan Talwar</dc:creator>
  <cp:lastModifiedBy>Ankur Pandey</cp:lastModifiedBy>
  <cp:revision>69</cp:revision>
  <dcterms:created xsi:type="dcterms:W3CDTF">2014-12-12T00:21:35Z</dcterms:created>
  <dcterms:modified xsi:type="dcterms:W3CDTF">2015-02-28T00:37:08Z</dcterms:modified>
</cp:coreProperties>
</file>