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6" r:id="rId16"/>
    <p:sldId id="279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67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1" autoAdjust="0"/>
    <p:restoredTop sz="94982" autoAdjust="0"/>
  </p:normalViewPr>
  <p:slideViewPr>
    <p:cSldViewPr>
      <p:cViewPr varScale="1">
        <p:scale>
          <a:sx n="68" d="100"/>
          <a:sy n="68" d="100"/>
        </p:scale>
        <p:origin x="12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AA0578-6D26-4909-A472-767C3395649A}" type="datetimeFigureOut">
              <a:rPr lang="en-US" smtClean="0"/>
              <a:pPr/>
              <a:t>6/2/2016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E50A91-1817-464B-B6B4-60C042BA34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jpe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"/>
            <a:ext cx="7772400" cy="1428736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</a:t>
            </a:r>
            <a:r>
              <a:rPr lang="en-IN" u="sng" dirty="0"/>
              <a:t>ONLINE </a:t>
            </a:r>
            <a:br>
              <a:rPr lang="en-IN" u="sng" dirty="0"/>
            </a:br>
            <a:r>
              <a:rPr lang="en-IN" u="sng" dirty="0"/>
              <a:t>  ADVERTISEMENT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2643182"/>
            <a:ext cx="6858000" cy="3286148"/>
          </a:xfrm>
        </p:spPr>
        <p:txBody>
          <a:bodyPr/>
          <a:lstStyle/>
          <a:p>
            <a:r>
              <a:rPr lang="en-IN" dirty="0"/>
              <a:t>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DONE BY-</a:t>
            </a:r>
          </a:p>
          <a:p>
            <a:r>
              <a:rPr lang="en-IN" dirty="0"/>
              <a:t>                                      ANKUR JAISWAL(11500112051)</a:t>
            </a:r>
          </a:p>
          <a:p>
            <a:r>
              <a:rPr lang="en-IN" dirty="0"/>
              <a:t>                                      DEBAJYOTI BISHNU(11500112065)</a:t>
            </a:r>
          </a:p>
          <a:p>
            <a:r>
              <a:rPr lang="en-IN" dirty="0"/>
              <a:t>                                      PAVNEET KAUR(11500112088)</a:t>
            </a:r>
          </a:p>
        </p:txBody>
      </p:sp>
      <p:pic>
        <p:nvPicPr>
          <p:cNvPr id="4" name="Picture 3" descr="BPPIMT Log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0" y="1785926"/>
            <a:ext cx="1714512" cy="135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98884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8000" b="1" dirty="0">
                <a:latin typeface="Bradley Hand ITC" panose="03070402050302030203" pitchFamily="66" charset="0"/>
              </a:rPr>
              <a:t>Project 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opperplate Gothic Bold" panose="020E0705020206020404" pitchFamily="34" charset="0"/>
              </a:rPr>
              <a:t>Home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9000"/>
            <a:ext cx="7467600" cy="3636024"/>
          </a:xfrm>
        </p:spPr>
      </p:pic>
    </p:spTree>
    <p:extLst>
      <p:ext uri="{BB962C8B-B14F-4D97-AF65-F5344CB8AC3E}">
        <p14:creationId xmlns:p14="http://schemas.microsoft.com/office/powerpoint/2010/main" val="235793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SIGN 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715200" cy="4464496"/>
          </a:xfrm>
        </p:spPr>
      </p:pic>
    </p:spTree>
    <p:extLst>
      <p:ext uri="{BB962C8B-B14F-4D97-AF65-F5344CB8AC3E}">
        <p14:creationId xmlns:p14="http://schemas.microsoft.com/office/powerpoint/2010/main" val="938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CHOOSE ADVERTISEMENT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2" y="1844824"/>
            <a:ext cx="7467600" cy="4501020"/>
          </a:xfrm>
        </p:spPr>
      </p:pic>
    </p:spTree>
    <p:extLst>
      <p:ext uri="{BB962C8B-B14F-4D97-AF65-F5344CB8AC3E}">
        <p14:creationId xmlns:p14="http://schemas.microsoft.com/office/powerpoint/2010/main" val="53982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CHOOSING TEXT AD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467600" cy="4240725"/>
          </a:xfrm>
        </p:spPr>
      </p:pic>
    </p:spTree>
    <p:extLst>
      <p:ext uri="{BB962C8B-B14F-4D97-AF65-F5344CB8AC3E}">
        <p14:creationId xmlns:p14="http://schemas.microsoft.com/office/powerpoint/2010/main" val="84329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Confirmation message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467600" cy="4127328"/>
          </a:xfrm>
        </p:spPr>
      </p:pic>
    </p:spTree>
    <p:extLst>
      <p:ext uri="{BB962C8B-B14F-4D97-AF65-F5344CB8AC3E}">
        <p14:creationId xmlns:p14="http://schemas.microsoft.com/office/powerpoint/2010/main" val="2000294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Login for content providers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6792"/>
            <a:ext cx="7467600" cy="4579457"/>
          </a:xfrm>
        </p:spPr>
      </p:pic>
    </p:spTree>
    <p:extLst>
      <p:ext uri="{BB962C8B-B14F-4D97-AF65-F5344CB8AC3E}">
        <p14:creationId xmlns:p14="http://schemas.microsoft.com/office/powerpoint/2010/main" val="170289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Content provider moderation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9997"/>
            <a:ext cx="7467600" cy="3634030"/>
          </a:xfrm>
        </p:spPr>
      </p:pic>
    </p:spTree>
    <p:extLst>
      <p:ext uri="{BB962C8B-B14F-4D97-AF65-F5344CB8AC3E}">
        <p14:creationId xmlns:p14="http://schemas.microsoft.com/office/powerpoint/2010/main" val="380441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Website displaying 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28800"/>
            <a:ext cx="7467600" cy="4464496"/>
          </a:xfrm>
        </p:spPr>
      </p:pic>
    </p:spTree>
    <p:extLst>
      <p:ext uri="{BB962C8B-B14F-4D97-AF65-F5344CB8AC3E}">
        <p14:creationId xmlns:p14="http://schemas.microsoft.com/office/powerpoint/2010/main" val="114516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66706"/>
            <a:ext cx="7467600" cy="4861060"/>
          </a:xfrm>
        </p:spPr>
      </p:pic>
    </p:spTree>
    <p:extLst>
      <p:ext uri="{BB962C8B-B14F-4D97-AF65-F5344CB8AC3E}">
        <p14:creationId xmlns:p14="http://schemas.microsoft.com/office/powerpoint/2010/main" val="37193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7467600" cy="703282"/>
          </a:xfrm>
        </p:spPr>
        <p:txBody>
          <a:bodyPr/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71546"/>
            <a:ext cx="7467600" cy="4873752"/>
          </a:xfrm>
        </p:spPr>
        <p:txBody>
          <a:bodyPr/>
          <a:lstStyle/>
          <a:p>
            <a:r>
              <a:rPr lang="en-US" dirty="0"/>
              <a:t>Online Advertising Management System provides and interface where advertisers and content providers meet together. The project provides a tool for classified advertisements to be embedded in targeted </a:t>
            </a:r>
            <a:r>
              <a:rPr lang="en-US" dirty="0" err="1"/>
              <a:t>webpages</a:t>
            </a:r>
            <a:r>
              <a:rPr lang="en-US" dirty="0"/>
              <a:t> who provide space to advertisers.</a:t>
            </a:r>
            <a:endParaRPr lang="en-IN" dirty="0"/>
          </a:p>
          <a:p>
            <a:endParaRPr lang="en-IN" dirty="0"/>
          </a:p>
        </p:txBody>
      </p:sp>
      <p:pic>
        <p:nvPicPr>
          <p:cNvPr id="4100" name="Picture 4" descr="C:\Users\User\Desktop\im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857628"/>
            <a:ext cx="2028826" cy="1818771"/>
          </a:xfrm>
          <a:prstGeom prst="rect">
            <a:avLst/>
          </a:prstGeom>
          <a:noFill/>
        </p:spPr>
      </p:pic>
      <p:pic>
        <p:nvPicPr>
          <p:cNvPr id="4101" name="Picture 5" descr="C:\Users\User\Desktop\img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071942"/>
            <a:ext cx="1725612" cy="1725612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>
            <a:off x="2214546" y="4714884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643306" y="4214818"/>
            <a:ext cx="164307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57818" y="4643446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FILLING BANNER 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467600" cy="4752528"/>
          </a:xfrm>
        </p:spPr>
      </p:pic>
    </p:spTree>
    <p:extLst>
      <p:ext uri="{BB962C8B-B14F-4D97-AF65-F5344CB8AC3E}">
        <p14:creationId xmlns:p14="http://schemas.microsoft.com/office/powerpoint/2010/main" val="14490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7467600" cy="4127328"/>
          </a:xfrm>
        </p:spPr>
      </p:pic>
    </p:spTree>
    <p:extLst>
      <p:ext uri="{BB962C8B-B14F-4D97-AF65-F5344CB8AC3E}">
        <p14:creationId xmlns:p14="http://schemas.microsoft.com/office/powerpoint/2010/main" val="5781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WEBSITE WITH BANNER 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77850"/>
            <a:ext cx="7467600" cy="3318325"/>
          </a:xfrm>
        </p:spPr>
      </p:pic>
    </p:spTree>
    <p:extLst>
      <p:ext uri="{BB962C8B-B14F-4D97-AF65-F5344CB8AC3E}">
        <p14:creationId xmlns:p14="http://schemas.microsoft.com/office/powerpoint/2010/main" val="882164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ONE CLICK TO AD SITE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1046"/>
            <a:ext cx="7467600" cy="3371933"/>
          </a:xfrm>
        </p:spPr>
      </p:pic>
    </p:spTree>
    <p:extLst>
      <p:ext uri="{BB962C8B-B14F-4D97-AF65-F5344CB8AC3E}">
        <p14:creationId xmlns:p14="http://schemas.microsoft.com/office/powerpoint/2010/main" val="239633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Extensive Coverage.</a:t>
            </a:r>
          </a:p>
          <a:p>
            <a:endParaRPr lang="en-IN" dirty="0"/>
          </a:p>
          <a:p>
            <a:r>
              <a:rPr lang="en-IN" dirty="0"/>
              <a:t>Large Capacity Information.</a:t>
            </a:r>
          </a:p>
          <a:p>
            <a:endParaRPr lang="en-IN" dirty="0"/>
          </a:p>
          <a:p>
            <a:r>
              <a:rPr lang="en-IN" dirty="0"/>
              <a:t>Strong Interaction.</a:t>
            </a:r>
          </a:p>
          <a:p>
            <a:endParaRPr lang="en-IN" dirty="0"/>
          </a:p>
          <a:p>
            <a:r>
              <a:rPr lang="en-IN" dirty="0"/>
              <a:t>Accurate Delivery goals.</a:t>
            </a:r>
          </a:p>
          <a:p>
            <a:endParaRPr lang="en-IN" dirty="0"/>
          </a:p>
          <a:p>
            <a:r>
              <a:rPr lang="en-IN" dirty="0"/>
              <a:t>Easy interaction between advertisers and content providers.</a:t>
            </a:r>
          </a:p>
        </p:txBody>
      </p:sp>
      <p:pic>
        <p:nvPicPr>
          <p:cNvPr id="8194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857232"/>
            <a:ext cx="3571900" cy="371477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of the features that we would like to add are:</a:t>
            </a:r>
            <a:endParaRPr lang="en-IN" dirty="0"/>
          </a:p>
          <a:p>
            <a:pPr lvl="0"/>
            <a:r>
              <a:rPr lang="en-US" dirty="0"/>
              <a:t>Adding a feature of giving rating to content provider and advertiser</a:t>
            </a:r>
            <a:endParaRPr lang="en-IN" dirty="0"/>
          </a:p>
          <a:p>
            <a:pPr lvl="0"/>
            <a:r>
              <a:rPr lang="en-US" dirty="0"/>
              <a:t>Online chat feature for support and customer care</a:t>
            </a:r>
            <a:endParaRPr lang="en-IN" dirty="0"/>
          </a:p>
          <a:p>
            <a:pPr lvl="0"/>
            <a:r>
              <a:rPr lang="en-US" dirty="0"/>
              <a:t>Pay per click system of advertisement</a:t>
            </a:r>
            <a:endParaRPr lang="en-IN" dirty="0"/>
          </a:p>
          <a:p>
            <a:pPr lvl="0"/>
            <a:r>
              <a:rPr lang="en-US" dirty="0"/>
              <a:t>Auto-play video ads</a:t>
            </a:r>
            <a:endParaRPr lang="en-IN" dirty="0"/>
          </a:p>
          <a:p>
            <a:pPr lvl="0"/>
            <a:r>
              <a:rPr lang="en-US" dirty="0"/>
              <a:t>Email notification to our subscribers on expiry of there service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4" descr="C:\Users\User\Desktop\Tag-Cloud-Advertis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0"/>
            <a:ext cx="3709990" cy="1603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7467600" cy="631844"/>
          </a:xfrm>
        </p:spPr>
        <p:txBody>
          <a:bodyPr>
            <a:noAutofit/>
          </a:bodyPr>
          <a:lstStyle/>
          <a:p>
            <a:r>
              <a:rPr lang="en-IN" sz="3600" b="1" u="sng" dirty="0"/>
              <a:t>Maintenance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467600" cy="5259530"/>
          </a:xfrm>
        </p:spPr>
        <p:txBody>
          <a:bodyPr/>
          <a:lstStyle/>
          <a:p>
            <a:pPr lvl="0"/>
            <a:r>
              <a:rPr lang="en-IN" dirty="0"/>
              <a:t>The system code is flexible and hence can be reused.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As all the modules are being tested so the codes are almost bug free.</a:t>
            </a:r>
          </a:p>
          <a:p>
            <a:pPr lvl="0"/>
            <a:endParaRPr lang="en-IN" dirty="0"/>
          </a:p>
          <a:p>
            <a:pPr lvl="0"/>
            <a:r>
              <a:rPr lang="en-IN" dirty="0"/>
              <a:t>Easy to maintain code.</a:t>
            </a:r>
          </a:p>
          <a:p>
            <a:pPr lvl="0"/>
            <a:endParaRPr lang="en-IN" dirty="0"/>
          </a:p>
          <a:p>
            <a:r>
              <a:rPr lang="en-IN" dirty="0"/>
              <a:t>When the database will be exhausted, next major maintenance is likely to happen</a:t>
            </a:r>
          </a:p>
        </p:txBody>
      </p:sp>
      <p:pic>
        <p:nvPicPr>
          <p:cNvPr id="10243" name="Picture 3" descr="C:\Users\User\Desktop\images (2).j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5214941"/>
            <a:ext cx="1643059" cy="164305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6" y="1928802"/>
            <a:ext cx="6143668" cy="452738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7467600" cy="989034"/>
          </a:xfrm>
        </p:spPr>
        <p:txBody>
          <a:bodyPr/>
          <a:lstStyle/>
          <a:p>
            <a:r>
              <a:rPr lang="en-IN" b="1" u="sng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Websites as Publishers</a:t>
            </a:r>
          </a:p>
          <a:p>
            <a:endParaRPr lang="en-IN" dirty="0"/>
          </a:p>
          <a:p>
            <a:r>
              <a:rPr lang="en-IN" dirty="0"/>
              <a:t>Generating Advertising Revenue</a:t>
            </a:r>
          </a:p>
          <a:p>
            <a:endParaRPr lang="en-IN" dirty="0"/>
          </a:p>
          <a:p>
            <a:r>
              <a:rPr lang="en-IN" dirty="0"/>
              <a:t>Generating Consumer Interest</a:t>
            </a:r>
          </a:p>
          <a:p>
            <a:endParaRPr lang="en-IN" dirty="0"/>
          </a:p>
          <a:p>
            <a:r>
              <a:rPr lang="en-IN" dirty="0"/>
              <a:t>Target specific customer</a:t>
            </a:r>
          </a:p>
          <a:p>
            <a:endParaRPr lang="en-IN" dirty="0"/>
          </a:p>
        </p:txBody>
      </p:sp>
      <p:pic>
        <p:nvPicPr>
          <p:cNvPr id="6147" name="Picture 3" descr="C:\Users\User\Desktop\images (1).j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071942"/>
            <a:ext cx="3529016" cy="2228855"/>
          </a:xfrm>
          <a:prstGeom prst="rect">
            <a:avLst/>
          </a:prstGeom>
          <a:noFill/>
        </p:spPr>
      </p:pic>
      <p:pic>
        <p:nvPicPr>
          <p:cNvPr id="6148" name="Picture 4" descr="C:\Users\User\Desktop\Social-media-managem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642918"/>
            <a:ext cx="3660879" cy="2290768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631844"/>
          </a:xfrm>
        </p:spPr>
        <p:txBody>
          <a:bodyPr>
            <a:noAutofit/>
          </a:bodyPr>
          <a:lstStyle/>
          <a:p>
            <a:r>
              <a:rPr lang="en-IN" sz="4800" b="1" u="sng" dirty="0"/>
              <a:t>statistics</a:t>
            </a:r>
          </a:p>
        </p:txBody>
      </p:sp>
      <p:pic>
        <p:nvPicPr>
          <p:cNvPr id="5122" name="Picture 2" descr="C:\Users\User\Desktop\india-on-internet-2014-3-63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7959" y="1071546"/>
            <a:ext cx="8633053" cy="5214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71678"/>
            <a:ext cx="7467600" cy="4402274"/>
          </a:xfrm>
        </p:spPr>
        <p:txBody>
          <a:bodyPr/>
          <a:lstStyle/>
          <a:p>
            <a:r>
              <a:rPr lang="en-IN" dirty="0"/>
              <a:t>NETBEANS   IDE 8.1</a:t>
            </a:r>
          </a:p>
          <a:p>
            <a:endParaRPr lang="en-IN" dirty="0"/>
          </a:p>
          <a:p>
            <a:r>
              <a:rPr lang="en-IN" dirty="0"/>
              <a:t>WAMPP SERVER </a:t>
            </a:r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 5.5</a:t>
            </a:r>
          </a:p>
        </p:txBody>
      </p:sp>
      <p:pic>
        <p:nvPicPr>
          <p:cNvPr id="7170" name="Picture 2" descr="C:\Users\User\Desktop\download.j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1014" y="1643050"/>
            <a:ext cx="2665141" cy="1162052"/>
          </a:xfrm>
          <a:prstGeom prst="rect">
            <a:avLst/>
          </a:prstGeom>
          <a:noFill/>
        </p:spPr>
      </p:pic>
      <p:pic>
        <p:nvPicPr>
          <p:cNvPr id="7173" name="Picture 5" descr="C:\Users\User\Desktop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143248"/>
            <a:ext cx="2143125" cy="2133600"/>
          </a:xfrm>
          <a:prstGeom prst="rect">
            <a:avLst/>
          </a:prstGeom>
          <a:noFill/>
        </p:spPr>
      </p:pic>
      <p:pic>
        <p:nvPicPr>
          <p:cNvPr id="7174" name="Picture 6" descr="C:\Users\User\Desktop\download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572008"/>
            <a:ext cx="257175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56040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000108"/>
            <a:ext cx="7467600" cy="5286412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57158" y="214290"/>
          <a:ext cx="8001056" cy="635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3" imgW="6326536" imgH="5836684" progId="Word.Document.12">
                  <p:embed/>
                </p:oleObj>
              </mc:Choice>
              <mc:Fallback>
                <p:oleObj name="Document" r:id="rId3" imgW="6326536" imgH="583668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14290"/>
                        <a:ext cx="8001056" cy="635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3" descr="C:\Users\User\Desktop\im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4286256"/>
            <a:ext cx="2204705" cy="1976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85720" y="0"/>
          <a:ext cx="821537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Document" r:id="rId3" imgW="6326536" imgH="5836684" progId="Word.Document.12">
                  <p:embed/>
                </p:oleObj>
              </mc:Choice>
              <mc:Fallback>
                <p:oleObj name="Document" r:id="rId3" imgW="6326536" imgH="583668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0"/>
                        <a:ext cx="821537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1" name="Picture 3" descr="C:\Users\User\Desktop\img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357694"/>
            <a:ext cx="2011364" cy="201136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000100" y="195262"/>
          <a:ext cx="7496204" cy="666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3" imgW="6703885" imgH="6662681" progId="Word.Document.12">
                  <p:embed/>
                </p:oleObj>
              </mc:Choice>
              <mc:Fallback>
                <p:oleObj name="Document" r:id="rId3" imgW="6703885" imgH="666268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95262"/>
                        <a:ext cx="7496204" cy="666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560406"/>
          </a:xfrm>
        </p:spPr>
        <p:txBody>
          <a:bodyPr>
            <a:noAutofit/>
          </a:bodyPr>
          <a:lstStyle/>
          <a:p>
            <a:r>
              <a:rPr lang="en-IN" sz="3600" b="1" u="sng" dirty="0"/>
              <a:t>Data flow diagram</a:t>
            </a:r>
          </a:p>
        </p:txBody>
      </p:sp>
      <p:pic>
        <p:nvPicPr>
          <p:cNvPr id="4" name="Content Placeholder 3" descr="dfd1.bmp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857232"/>
            <a:ext cx="8501122" cy="5929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239</Words>
  <Application>Microsoft Office PowerPoint</Application>
  <PresentationFormat>On-screen Show (4:3)</PresentationFormat>
  <Paragraphs>63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Bradley Hand ITC</vt:lpstr>
      <vt:lpstr>Century Schoolbook</vt:lpstr>
      <vt:lpstr>Copperplate Gothic Bold</vt:lpstr>
      <vt:lpstr>Wingdings</vt:lpstr>
      <vt:lpstr>Wingdings 2</vt:lpstr>
      <vt:lpstr>Oriel</vt:lpstr>
      <vt:lpstr>Document</vt:lpstr>
      <vt:lpstr>                        ONLINE    ADVERTISEMENT MANAGEMENT</vt:lpstr>
      <vt:lpstr>INTRODUCTION</vt:lpstr>
      <vt:lpstr>objectives</vt:lpstr>
      <vt:lpstr>statistics</vt:lpstr>
      <vt:lpstr>Software specifications</vt:lpstr>
      <vt:lpstr>PowerPoint Presentation</vt:lpstr>
      <vt:lpstr>PowerPoint Presentation</vt:lpstr>
      <vt:lpstr>PowerPoint Presentation</vt:lpstr>
      <vt:lpstr>Data flow diagram</vt:lpstr>
      <vt:lpstr>Project flow</vt:lpstr>
      <vt:lpstr>Home</vt:lpstr>
      <vt:lpstr>SIGN UP</vt:lpstr>
      <vt:lpstr>CHOOSE ADVERTISEMENT TYPE</vt:lpstr>
      <vt:lpstr>CHOOSING TEXT AD</vt:lpstr>
      <vt:lpstr>Confirmation message</vt:lpstr>
      <vt:lpstr>Login for content providers</vt:lpstr>
      <vt:lpstr>Content provider moderation</vt:lpstr>
      <vt:lpstr>Website displaying ad</vt:lpstr>
      <vt:lpstr>PowerPoint Presentation</vt:lpstr>
      <vt:lpstr>FILLING BANNER AD</vt:lpstr>
      <vt:lpstr>PowerPoint Presentation</vt:lpstr>
      <vt:lpstr>WEBSITE WITH BANNER AD</vt:lpstr>
      <vt:lpstr>ONE CLICK TO AD SITE</vt:lpstr>
      <vt:lpstr>advantages</vt:lpstr>
      <vt:lpstr>Future scope</vt:lpstr>
      <vt:lpstr>Maintenance and conclusion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 ADVERTISEMENT MANAGEMENT</dc:title>
  <dc:creator>User</dc:creator>
  <cp:lastModifiedBy>Ankur Jaiswal</cp:lastModifiedBy>
  <cp:revision>27</cp:revision>
  <dcterms:created xsi:type="dcterms:W3CDTF">2016-06-02T06:27:22Z</dcterms:created>
  <dcterms:modified xsi:type="dcterms:W3CDTF">2016-06-02T19:21:28Z</dcterms:modified>
</cp:coreProperties>
</file>