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8C8A21-AEB5-4E5F-9728-6B528B858F59}">
          <p14:sldIdLst>
            <p14:sldId id="256"/>
            <p14:sldId id="257"/>
            <p14:sldId id="258"/>
            <p14:sldId id="259"/>
            <p14:sldId id="260"/>
            <p14:sldId id="261"/>
            <p14:sldId id="268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House Price Prediction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:- Ankur Patel - 18CP066</a:t>
            </a:r>
          </a:p>
          <a:p>
            <a:r>
              <a:rPr lang="en-IN" dirty="0" smtClean="0"/>
              <a:t>          Vivek Parmar – 19CP311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2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RMSE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Root Mean Square Error</a:t>
            </a:r>
            <a:r>
              <a:rPr lang="en-IN" b="1" dirty="0"/>
              <a:t> </a:t>
            </a:r>
            <a:r>
              <a:rPr lang="en-IN" dirty="0"/>
              <a:t>(RMSE) is the </a:t>
            </a:r>
            <a:r>
              <a:rPr lang="en-IN" dirty="0" smtClean="0"/>
              <a:t>standard deviation</a:t>
            </a:r>
            <a:r>
              <a:rPr lang="en-IN" dirty="0"/>
              <a:t> of the </a:t>
            </a:r>
            <a:r>
              <a:rPr lang="en-IN" dirty="0" smtClean="0"/>
              <a:t>prediction error.</a:t>
            </a:r>
          </a:p>
          <a:p>
            <a:pPr fontAlgn="base"/>
            <a:r>
              <a:rPr lang="en-IN" dirty="0" smtClean="0"/>
              <a:t> This </a:t>
            </a:r>
            <a:r>
              <a:rPr lang="en-IN" dirty="0"/>
              <a:t>measure of how far from the regression line data points </a:t>
            </a:r>
            <a:r>
              <a:rPr lang="en-IN" dirty="0" smtClean="0"/>
              <a:t>are or </a:t>
            </a:r>
            <a:r>
              <a:rPr lang="en-IN" dirty="0"/>
              <a:t>RMSE is a measure of how spread out these residuals are. </a:t>
            </a:r>
            <a:endParaRPr lang="en-IN" dirty="0" smtClean="0"/>
          </a:p>
          <a:p>
            <a:pPr fontAlgn="base"/>
            <a:r>
              <a:rPr lang="en-IN" dirty="0" smtClean="0"/>
              <a:t>In </a:t>
            </a:r>
            <a:r>
              <a:rPr lang="en-IN" dirty="0"/>
              <a:t>other words, it tells you how concentrated the data is around the </a:t>
            </a:r>
            <a:r>
              <a:rPr lang="en-IN" dirty="0" smtClean="0"/>
              <a:t>line of the best fit. </a:t>
            </a:r>
            <a:r>
              <a:rPr lang="en-IN" dirty="0"/>
              <a:t>Root mean square error is commonly used in climatology, forecasting, and </a:t>
            </a:r>
            <a:r>
              <a:rPr lang="en-IN" dirty="0" smtClean="0"/>
              <a:t>regression analysis</a:t>
            </a:r>
            <a:r>
              <a:rPr lang="en-IN" dirty="0"/>
              <a:t> to verify experimental results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23" y="4581860"/>
            <a:ext cx="4009445" cy="12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Multiple Regression we create a model for various attributes and successfully generated predicted data in file “PredictedData.csv”.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plot an attributes for visualization and also able to get variations on price versus different attributes.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8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5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Housing prices keep changing day in and day out and sometimes are hyped rather than being based on </a:t>
            </a:r>
            <a:r>
              <a:rPr lang="en-IN" dirty="0" smtClean="0"/>
              <a:t>valuation.</a:t>
            </a:r>
          </a:p>
          <a:p>
            <a:r>
              <a:rPr lang="en-IN" dirty="0" smtClean="0"/>
              <a:t>Using a module we predict a house price based on some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4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of Project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are steps to create a project to predict house price :-</a:t>
            </a:r>
          </a:p>
          <a:p>
            <a:pPr lvl="1"/>
            <a:r>
              <a:rPr lang="en-IN" dirty="0" smtClean="0"/>
              <a:t>Collect Dataset</a:t>
            </a:r>
          </a:p>
          <a:p>
            <a:pPr lvl="1"/>
            <a:r>
              <a:rPr lang="en-IN" dirty="0" smtClean="0"/>
              <a:t>Check for dimension of data</a:t>
            </a:r>
          </a:p>
          <a:p>
            <a:pPr lvl="1"/>
            <a:r>
              <a:rPr lang="en-IN" dirty="0" smtClean="0"/>
              <a:t>Check for missing values in dataset</a:t>
            </a:r>
          </a:p>
          <a:p>
            <a:pPr lvl="1"/>
            <a:r>
              <a:rPr lang="en-IN" dirty="0"/>
              <a:t>Check </a:t>
            </a:r>
            <a:r>
              <a:rPr lang="en-IN" dirty="0" smtClean="0"/>
              <a:t>for duplicate rows in dataset</a:t>
            </a:r>
          </a:p>
          <a:p>
            <a:pPr lvl="1"/>
            <a:r>
              <a:rPr lang="en-IN" dirty="0" smtClean="0"/>
              <a:t>Correlation between attributes</a:t>
            </a:r>
          </a:p>
          <a:p>
            <a:pPr lvl="1"/>
            <a:r>
              <a:rPr lang="en-IN" dirty="0" smtClean="0"/>
              <a:t>Plot some major dependent attributes and visualize.</a:t>
            </a:r>
          </a:p>
          <a:p>
            <a:pPr lvl="1"/>
            <a:r>
              <a:rPr lang="en-IN" dirty="0" smtClean="0"/>
              <a:t>Analysis of  Variance </a:t>
            </a:r>
          </a:p>
          <a:p>
            <a:pPr lvl="1"/>
            <a:r>
              <a:rPr lang="en-IN" dirty="0" smtClean="0"/>
              <a:t>Create a Multiple Regression Model</a:t>
            </a:r>
          </a:p>
          <a:p>
            <a:pPr lvl="1"/>
            <a:r>
              <a:rPr lang="en-IN" dirty="0" smtClean="0"/>
              <a:t>Predict data using model</a:t>
            </a:r>
          </a:p>
          <a:p>
            <a:pPr lvl="1"/>
            <a:r>
              <a:rPr lang="en-IN" dirty="0" smtClean="0"/>
              <a:t>Generate csv file for Predicted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6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contains this attributes :-</a:t>
            </a:r>
          </a:p>
          <a:p>
            <a:pPr lvl="1"/>
            <a:r>
              <a:rPr lang="en-IN" dirty="0" smtClean="0"/>
              <a:t>ID</a:t>
            </a:r>
          </a:p>
          <a:p>
            <a:pPr lvl="1"/>
            <a:r>
              <a:rPr lang="en-IN" dirty="0" smtClean="0"/>
              <a:t>Bedrooms</a:t>
            </a:r>
          </a:p>
          <a:p>
            <a:pPr lvl="1"/>
            <a:r>
              <a:rPr lang="en-IN" dirty="0" smtClean="0"/>
              <a:t>Bathrooms</a:t>
            </a:r>
          </a:p>
          <a:p>
            <a:pPr lvl="1"/>
            <a:r>
              <a:rPr lang="en-IN" dirty="0" smtClean="0"/>
              <a:t>Floors</a:t>
            </a:r>
          </a:p>
          <a:p>
            <a:pPr lvl="1"/>
            <a:r>
              <a:rPr lang="en-IN" dirty="0" smtClean="0"/>
              <a:t>Sqft_lot</a:t>
            </a:r>
          </a:p>
          <a:p>
            <a:pPr lvl="1"/>
            <a:r>
              <a:rPr lang="en-IN" dirty="0" smtClean="0"/>
              <a:t>Sqft_living</a:t>
            </a:r>
          </a:p>
          <a:p>
            <a:pPr lvl="1"/>
            <a:r>
              <a:rPr lang="en-IN" dirty="0" smtClean="0"/>
              <a:t>View</a:t>
            </a:r>
          </a:p>
          <a:p>
            <a:pPr lvl="1"/>
            <a:r>
              <a:rPr lang="en-IN" dirty="0" smtClean="0"/>
              <a:t>Condition</a:t>
            </a:r>
          </a:p>
          <a:p>
            <a:pPr lvl="1"/>
            <a:r>
              <a:rPr lang="en-IN" dirty="0" smtClean="0"/>
              <a:t>Year built</a:t>
            </a:r>
          </a:p>
          <a:p>
            <a:pPr lvl="1"/>
            <a:r>
              <a:rPr lang="en-IN" dirty="0" smtClean="0"/>
              <a:t>Year renovated</a:t>
            </a:r>
          </a:p>
          <a:p>
            <a:pPr lvl="1"/>
            <a:r>
              <a:rPr lang="en-IN" dirty="0" smtClean="0"/>
              <a:t>Street</a:t>
            </a:r>
          </a:p>
          <a:p>
            <a:pPr lvl="1"/>
            <a:r>
              <a:rPr lang="en-IN" dirty="0" smtClean="0"/>
              <a:t>City</a:t>
            </a:r>
          </a:p>
          <a:p>
            <a:pPr lvl="1"/>
            <a:r>
              <a:rPr lang="en-IN" dirty="0" smtClean="0"/>
              <a:t>Price</a:t>
            </a:r>
          </a:p>
          <a:p>
            <a:pPr lvl="1"/>
            <a:r>
              <a:rPr lang="en-IN" dirty="0" smtClean="0"/>
              <a:t>and many more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Linear Regression?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Linear regression attempts to model the relationship between two variables by fitting a linear equation to observed data. One variable is considered to be an explanatory variable, and the other is considered to be a dependent variable.</a:t>
            </a:r>
          </a:p>
          <a:p>
            <a:pPr algn="just"/>
            <a:r>
              <a:rPr lang="en-IN" dirty="0"/>
              <a:t>For more than one explanatory variable, the process is called multiple linear regression.</a:t>
            </a:r>
          </a:p>
          <a:p>
            <a:pPr algn="just"/>
            <a:r>
              <a:rPr lang="en-IN" dirty="0"/>
              <a:t>The relationships are modeled using linear predictor functions whose unknown model parameters are estimated from the data. This type of model is Linear models.</a:t>
            </a:r>
          </a:p>
          <a:p>
            <a:pPr algn="just"/>
            <a:r>
              <a:rPr lang="en-IN" dirty="0"/>
              <a:t>Before attempting to fit a linear model to observed data, a modeler should first determine whether or not there is a relationship between the variables of </a:t>
            </a:r>
            <a:r>
              <a:rPr lang="en-IN" dirty="0" smtClean="0"/>
              <a:t>interest.</a:t>
            </a:r>
          </a:p>
          <a:p>
            <a:pPr algn="just"/>
            <a:r>
              <a:rPr lang="en-IN" dirty="0"/>
              <a:t>y= a + b1x1 + b2x2 +...bnxn</a:t>
            </a:r>
          </a:p>
        </p:txBody>
      </p:sp>
    </p:spTree>
    <p:extLst>
      <p:ext uri="{BB962C8B-B14F-4D97-AF65-F5344CB8AC3E}">
        <p14:creationId xmlns:p14="http://schemas.microsoft.com/office/powerpoint/2010/main" val="33349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Correlation of attributes</a:t>
            </a:r>
            <a:endParaRPr lang="en-IN" dirty="0"/>
          </a:p>
        </p:txBody>
      </p:sp>
      <p:pic>
        <p:nvPicPr>
          <p:cNvPr id="4" name="Content Placeholder 3" descr="C:\Users\Vivek Parmar\Pictures\Screenshots\Screenshot (304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23837"/>
            <a:ext cx="7543800" cy="4908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4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Condition	of houses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65" y="1244365"/>
            <a:ext cx="7633708" cy="4480655"/>
          </a:xfrm>
        </p:spPr>
      </p:pic>
    </p:spTree>
    <p:extLst>
      <p:ext uri="{BB962C8B-B14F-4D97-AF65-F5344CB8AC3E}">
        <p14:creationId xmlns:p14="http://schemas.microsoft.com/office/powerpoint/2010/main" val="29949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Price by bedroom</a:t>
            </a:r>
            <a:endParaRPr lang="en-IN" dirty="0"/>
          </a:p>
        </p:txBody>
      </p:sp>
      <p:pic>
        <p:nvPicPr>
          <p:cNvPr id="4" name="Content Placeholder 3" descr="C:\Users\Vivek Parmar\Pictures\Screenshots\Screenshot (30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123838"/>
            <a:ext cx="7391400" cy="4601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9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house by year</a:t>
            </a:r>
            <a:endParaRPr lang="en-IN" dirty="0"/>
          </a:p>
        </p:txBody>
      </p:sp>
      <p:pic>
        <p:nvPicPr>
          <p:cNvPr id="4" name="Content Placeholder 3" descr="C:\Users\Vivek Parmar\Pictures\Screenshots\Screenshot (306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244600"/>
            <a:ext cx="8077200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</TotalTime>
  <Words>256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House Price Prediction </vt:lpstr>
      <vt:lpstr>Introduction </vt:lpstr>
      <vt:lpstr>Process of Project </vt:lpstr>
      <vt:lpstr>Dataset</vt:lpstr>
      <vt:lpstr>What is Linear Regression?</vt:lpstr>
      <vt:lpstr>Analysis of Correlation of attributes</vt:lpstr>
      <vt:lpstr>Distribution of Condition of houses</vt:lpstr>
      <vt:lpstr>Price by bedroom</vt:lpstr>
      <vt:lpstr>Distribution of house by year</vt:lpstr>
      <vt:lpstr>RMSE Function</vt:lpstr>
      <vt:lpstr>Demonstrate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</dc:title>
  <dc:creator>Vivek Parmar</dc:creator>
  <cp:lastModifiedBy>Vivek Parmar</cp:lastModifiedBy>
  <cp:revision>22</cp:revision>
  <dcterms:created xsi:type="dcterms:W3CDTF">2020-11-05T20:52:31Z</dcterms:created>
  <dcterms:modified xsi:type="dcterms:W3CDTF">2020-11-05T21:51:27Z</dcterms:modified>
</cp:coreProperties>
</file>