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12"/>
  </p:notesMasterIdLst>
  <p:sldIdLst>
    <p:sldId id="257" r:id="rId5"/>
    <p:sldId id="269" r:id="rId6"/>
    <p:sldId id="272" r:id="rId7"/>
    <p:sldId id="270" r:id="rId8"/>
    <p:sldId id="271" r:id="rId9"/>
    <p:sldId id="273" r:id="rId10"/>
    <p:sldId id="3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748B67-75B4-4C97-A87E-3DBCB685DFD3}">
          <p14:sldIdLst>
            <p14:sldId id="257"/>
            <p14:sldId id="269"/>
            <p14:sldId id="272"/>
            <p14:sldId id="270"/>
            <p14:sldId id="271"/>
            <p14:sldId id="273"/>
            <p14:sldId id="35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jeet Mohapatra" initials="AM" lastIdx="8" clrIdx="0">
    <p:extLst>
      <p:ext uri="{19B8F6BF-5375-455C-9EA6-DF929625EA0E}">
        <p15:presenceInfo xmlns:p15="http://schemas.microsoft.com/office/powerpoint/2012/main" userId="S-1-5-21-2460924596-1293597354-2123413825-78529" providerId="AD"/>
      </p:ext>
    </p:extLst>
  </p:cmAuthor>
  <p:cmAuthor id="2" name="Vasudha Poddar" initials="VP" lastIdx="3" clrIdx="1">
    <p:extLst>
      <p:ext uri="{19B8F6BF-5375-455C-9EA6-DF929625EA0E}">
        <p15:presenceInfo xmlns:p15="http://schemas.microsoft.com/office/powerpoint/2012/main" userId="S-1-5-21-2460924596-1293597354-2123413825-75215" providerId="AD"/>
      </p:ext>
    </p:extLst>
  </p:cmAuthor>
  <p:cmAuthor id="3" name="Arijeet Mohapatra" initials="" lastIdx="1" clrIdx="2"/>
  <p:cmAuthor id="4" name="James Behm" initials="JB" lastIdx="1" clrIdx="3">
    <p:extLst>
      <p:ext uri="{19B8F6BF-5375-455C-9EA6-DF929625EA0E}">
        <p15:presenceInfo xmlns:p15="http://schemas.microsoft.com/office/powerpoint/2012/main" userId="S-1-5-21-2460924596-1293597354-2123413825-99829" providerId="AD"/>
      </p:ext>
    </p:extLst>
  </p:cmAuthor>
  <p:cmAuthor id="5" name="" initials="" lastIdx="1" clrIdx="4"/>
  <p:cmAuthor id="6" name="Aniket Chuttar" initials="AC" lastIdx="1" clrIdx="5">
    <p:extLst>
      <p:ext uri="{19B8F6BF-5375-455C-9EA6-DF929625EA0E}">
        <p15:presenceInfo xmlns:p15="http://schemas.microsoft.com/office/powerpoint/2012/main" userId="Aniket Chutt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8BC"/>
    <a:srgbClr val="D8A740"/>
    <a:srgbClr val="E2BC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5232" autoAdjust="0"/>
  </p:normalViewPr>
  <p:slideViewPr>
    <p:cSldViewPr snapToGrid="0">
      <p:cViewPr varScale="1">
        <p:scale>
          <a:sx n="86" d="100"/>
          <a:sy n="86" d="100"/>
        </p:scale>
        <p:origin x="5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6ED1D-BC55-447D-82C8-DD09F921A0BB}" type="datetimeFigureOut">
              <a:rPr lang="en-US" smtClean="0"/>
              <a:t>8/14/2020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813FF-AA56-487E-A4F0-1DDBF6984767}" type="slidenum">
              <a:rPr lang="en-US" smtClean="0"/>
              <a:t>‹#›</a:t>
            </a:fld>
            <a:endParaRPr lang="en-US" dirty="0"/>
          </a:p>
        </p:txBody>
      </p:sp>
    </p:spTree>
    <p:extLst>
      <p:ext uri="{BB962C8B-B14F-4D97-AF65-F5344CB8AC3E}">
        <p14:creationId xmlns:p14="http://schemas.microsoft.com/office/powerpoint/2010/main" val="48970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ADFD6D-EF52-463E-A4D4-553412210DE2}" type="slidenum">
              <a:rPr lang="en-US" smtClean="0"/>
              <a:t>2</a:t>
            </a:fld>
            <a:endParaRPr lang="en-US"/>
          </a:p>
        </p:txBody>
      </p:sp>
    </p:spTree>
    <p:extLst>
      <p:ext uri="{BB962C8B-B14F-4D97-AF65-F5344CB8AC3E}">
        <p14:creationId xmlns:p14="http://schemas.microsoft.com/office/powerpoint/2010/main" val="2469202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91595" y="0"/>
            <a:ext cx="3200405" cy="5943612"/>
          </a:xfrm>
          <a:prstGeom prst="rect">
            <a:avLst/>
          </a:prstGeom>
        </p:spPr>
      </p:pic>
      <p:sp>
        <p:nvSpPr>
          <p:cNvPr id="45101" name="slide_footer"/>
          <p:cNvSpPr>
            <a:spLocks noChangeArrowheads="1"/>
          </p:cNvSpPr>
          <p:nvPr/>
        </p:nvSpPr>
        <p:spPr bwMode="gray">
          <a:xfrm>
            <a:off x="6400800" y="6421440"/>
            <a:ext cx="54864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dirty="0">
              <a:solidFill>
                <a:srgbClr val="5F5F5F"/>
              </a:solidFill>
            </a:endParaRPr>
          </a:p>
        </p:txBody>
      </p:sp>
      <p:sp>
        <p:nvSpPr>
          <p:cNvPr id="45102" name="slide_client&amp;project_name"/>
          <p:cNvSpPr>
            <a:spLocks noChangeArrowheads="1"/>
          </p:cNvSpPr>
          <p:nvPr userDrawn="1"/>
        </p:nvSpPr>
        <p:spPr bwMode="gray">
          <a:xfrm>
            <a:off x="1743457" y="2487168"/>
            <a:ext cx="8051801" cy="1365250"/>
          </a:xfrm>
          <a:prstGeom prst="rect">
            <a:avLst/>
          </a:prstGeom>
          <a:noFill/>
          <a:ln w="9525" algn="ctr">
            <a:noFill/>
            <a:miter lim="800000"/>
            <a:headEnd/>
            <a:tailEnd/>
          </a:ln>
          <a:effectLst/>
        </p:spPr>
        <p:txBody>
          <a:bodyPr lIns="0" tIns="0" rIns="0" bIns="0" anchor="b"/>
          <a:lstStyle/>
          <a:p>
            <a:pPr algn="l">
              <a:spcBef>
                <a:spcPct val="0"/>
              </a:spcBef>
            </a:pPr>
            <a:endParaRPr lang="en-US" sz="3500" dirty="0">
              <a:solidFill>
                <a:schemeClr val="accent2"/>
              </a:solidFill>
            </a:endParaRPr>
          </a:p>
        </p:txBody>
      </p:sp>
      <p:sp>
        <p:nvSpPr>
          <p:cNvPr id="45103" name="slide_projectinformation"/>
          <p:cNvSpPr>
            <a:spLocks noChangeArrowheads="1"/>
          </p:cNvSpPr>
          <p:nvPr userDrawn="1"/>
        </p:nvSpPr>
        <p:spPr bwMode="gray">
          <a:xfrm>
            <a:off x="1743457" y="4114647"/>
            <a:ext cx="805180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userDrawn="1"/>
        </p:nvSpPr>
        <p:spPr bwMode="gray">
          <a:xfrm>
            <a:off x="1743457" y="4965194"/>
            <a:ext cx="805180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dirty="0">
              <a:solidFill>
                <a:schemeClr val="tx1"/>
              </a:solidFill>
            </a:endParaRPr>
          </a:p>
        </p:txBody>
      </p:sp>
      <p:sp>
        <p:nvSpPr>
          <p:cNvPr id="45110" name="titlemaster_clientname"/>
          <p:cNvSpPr>
            <a:spLocks noGrp="1" noChangeArrowheads="1"/>
          </p:cNvSpPr>
          <p:nvPr>
            <p:ph type="ctrTitle" hasCustomPrompt="1"/>
          </p:nvPr>
        </p:nvSpPr>
        <p:spPr bwMode="gray">
          <a:xfrm>
            <a:off x="1307592" y="3390755"/>
            <a:ext cx="8051801" cy="461665"/>
          </a:xfrm>
          <a:prstGeom prst="rect">
            <a:avLst/>
          </a:prstGeom>
          <a:ln>
            <a:noFill/>
          </a:ln>
        </p:spPr>
        <p:txBody>
          <a:bodyPr anchor="b"/>
          <a:lstStyle>
            <a:lvl1pPr>
              <a:defRPr sz="3000" baseline="0">
                <a:solidFill>
                  <a:schemeClr val="bg2"/>
                </a:solidFill>
              </a:defRPr>
            </a:lvl1pPr>
          </a:lstStyle>
          <a:p>
            <a:r>
              <a:rPr lang="en-US" dirty="0"/>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805180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2336" y="998427"/>
            <a:ext cx="1715530" cy="1371553"/>
          </a:xfrm>
          <a:prstGeom prst="rect">
            <a:avLst/>
          </a:prstGeom>
        </p:spPr>
      </p:pic>
      <p:pic>
        <p:nvPicPr>
          <p:cNvPr id="21" name="Picture 20" title="Impact where it matter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7434" y="5952745"/>
            <a:ext cx="1828804" cy="320041"/>
          </a:xfrm>
          <a:prstGeom prst="rect">
            <a:avLst/>
          </a:prstGeom>
        </p:spPr>
      </p:pic>
      <p:sp>
        <p:nvSpPr>
          <p:cNvPr id="15" name="titlemaster_clientlogo"/>
          <p:cNvSpPr txBox="1">
            <a:spLocks noChangeArrowheads="1"/>
          </p:cNvSpPr>
          <p:nvPr userDrawn="1"/>
        </p:nvSpPr>
        <p:spPr bwMode="auto">
          <a:xfrm>
            <a:off x="3355848" y="1033272"/>
            <a:ext cx="1618488" cy="1298448"/>
          </a:xfrm>
          <a:prstGeom prst="rect">
            <a:avLst/>
          </a:prstGeom>
          <a:noFill/>
          <a:ln w="9525">
            <a:noFill/>
            <a:miter lim="800000"/>
            <a:headEnd/>
            <a:tailEnd/>
          </a:ln>
          <a:effectLst/>
        </p:spPr>
        <p:txBody>
          <a:bodyPr/>
          <a:lstStyle/>
          <a:p>
            <a:pPr algn="l">
              <a:spcBef>
                <a:spcPct val="50000"/>
              </a:spcBef>
            </a:pPr>
            <a:endParaRPr lang="en-US" sz="1800" dirty="0"/>
          </a:p>
        </p:txBody>
      </p:sp>
      <p:pic>
        <p:nvPicPr>
          <p:cNvPr id="13" name="Picture 12">
            <a:extLst>
              <a:ext uri="{FF2B5EF4-FFF2-40B4-BE49-F238E27FC236}">
                <a16:creationId xmlns:a16="http://schemas.microsoft.com/office/drawing/2014/main" id="{384084FF-BD66-470A-BA4A-FC7C83F7FF5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629400"/>
            <a:ext cx="12192000" cy="228657"/>
          </a:xfrm>
          <a:prstGeom prst="rect">
            <a:avLst/>
          </a:prstGeom>
        </p:spPr>
      </p:pic>
    </p:spTree>
    <p:extLst>
      <p:ext uri="{BB962C8B-B14F-4D97-AF65-F5344CB8AC3E}">
        <p14:creationId xmlns:p14="http://schemas.microsoft.com/office/powerpoint/2010/main" val="114408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7">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237520-B9BD-485F-80B6-5493BCC4C7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185"/>
            <a:ext cx="12188952" cy="6592824"/>
          </a:xfrm>
          <a:prstGeom prst="rect">
            <a:avLst/>
          </a:prstGeom>
        </p:spPr>
      </p:pic>
      <p:sp>
        <p:nvSpPr>
          <p:cNvPr id="4" name="Text Placeholder 22">
            <a:extLst>
              <a:ext uri="{FF2B5EF4-FFF2-40B4-BE49-F238E27FC236}">
                <a16:creationId xmlns:a16="http://schemas.microsoft.com/office/drawing/2014/main" id="{B3228A5E-AC33-43F7-8A19-92E872AAF6A9}"/>
              </a:ext>
            </a:extLst>
          </p:cNvPr>
          <p:cNvSpPr>
            <a:spLocks noGrp="1"/>
          </p:cNvSpPr>
          <p:nvPr>
            <p:ph type="body" sz="quarter" idx="10" hasCustomPrompt="1"/>
          </p:nvPr>
        </p:nvSpPr>
        <p:spPr>
          <a:xfrm>
            <a:off x="0" y="2815937"/>
            <a:ext cx="12188952" cy="644236"/>
          </a:xfrm>
        </p:spPr>
        <p:txBody>
          <a:bodyPr/>
          <a:lstStyle>
            <a:lvl1pPr marL="0" indent="0" algn="ctr">
              <a:spcBef>
                <a:spcPts val="0"/>
              </a:spcBef>
              <a:buNone/>
              <a:defRPr sz="4200">
                <a:solidFill>
                  <a:schemeClr val="bg1"/>
                </a:solidFill>
              </a:defRPr>
            </a:lvl1pPr>
          </a:lstStyle>
          <a:p>
            <a:pPr algn="ctr">
              <a:spcBef>
                <a:spcPts val="0"/>
              </a:spcBef>
            </a:pPr>
            <a:r>
              <a:rPr lang="en-US" sz="4200" b="1" dirty="0">
                <a:solidFill>
                  <a:schemeClr val="bg1"/>
                </a:solidFill>
              </a:rPr>
              <a:t>Section Title Text Goes Here</a:t>
            </a:r>
          </a:p>
        </p:txBody>
      </p:sp>
    </p:spTree>
    <p:extLst>
      <p:ext uri="{BB962C8B-B14F-4D97-AF65-F5344CB8AC3E}">
        <p14:creationId xmlns:p14="http://schemas.microsoft.com/office/powerpoint/2010/main" val="188834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6384"/>
            <a:ext cx="11274552" cy="429768"/>
          </a:xfrm>
          <a:prstGeom prst="rect">
            <a:avLst/>
          </a:prstGeom>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536192"/>
            <a:ext cx="5413248" cy="4636008"/>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6327648" y="1536192"/>
            <a:ext cx="5413248" cy="4636008"/>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58079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86384"/>
            <a:ext cx="11274552" cy="429768"/>
          </a:xfrm>
          <a:prstGeom prst="rect">
            <a:avLst/>
          </a:prstGeom>
        </p:spPr>
        <p:txBody>
          <a:bodyPr/>
          <a:lstStyle>
            <a:lvl1pPr>
              <a:defRPr/>
            </a:lvl1pPr>
          </a:lstStyle>
          <a:p>
            <a:r>
              <a:rPr lang="en-US"/>
              <a:t>Click to edit Master title style</a:t>
            </a:r>
            <a:endParaRPr lang="en-CA" dirty="0"/>
          </a:p>
        </p:txBody>
      </p:sp>
      <p:sp>
        <p:nvSpPr>
          <p:cNvPr id="4" name="Content Placeholder 3"/>
          <p:cNvSpPr>
            <a:spLocks noGrp="1"/>
          </p:cNvSpPr>
          <p:nvPr>
            <p:ph sz="half" idx="2"/>
          </p:nvPr>
        </p:nvSpPr>
        <p:spPr>
          <a:xfrm>
            <a:off x="457200" y="1874519"/>
            <a:ext cx="5413248" cy="4300856"/>
          </a:xfrm>
        </p:spPr>
        <p:txBody>
          <a:bodyPr/>
          <a:lstStyle>
            <a:lvl1pPr>
              <a:defRPr sz="16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6" name="Content Placeholder 5"/>
          <p:cNvSpPr>
            <a:spLocks noGrp="1"/>
          </p:cNvSpPr>
          <p:nvPr>
            <p:ph sz="quarter" idx="4"/>
          </p:nvPr>
        </p:nvSpPr>
        <p:spPr>
          <a:xfrm>
            <a:off x="6327648" y="1874519"/>
            <a:ext cx="5413248" cy="4300856"/>
          </a:xfrm>
        </p:spPr>
        <p:txBody>
          <a:bodyPr/>
          <a:lstStyle>
            <a:lvl1pPr>
              <a:defRPr sz="16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6" name="Text Placeholder 4">
            <a:extLst>
              <a:ext uri="{FF2B5EF4-FFF2-40B4-BE49-F238E27FC236}">
                <a16:creationId xmlns:a16="http://schemas.microsoft.com/office/drawing/2014/main" id="{9FD32C7C-B631-4E55-8B62-A2AA363B7D73}"/>
              </a:ext>
            </a:extLst>
          </p:cNvPr>
          <p:cNvSpPr>
            <a:spLocks noGrp="1"/>
          </p:cNvSpPr>
          <p:nvPr>
            <p:ph type="body" sz="quarter" idx="11"/>
          </p:nvPr>
        </p:nvSpPr>
        <p:spPr>
          <a:xfrm>
            <a:off x="6327651" y="1554480"/>
            <a:ext cx="5413245" cy="310896"/>
          </a:xfrm>
          <a:noFill/>
          <a:ln w="9525">
            <a:noFill/>
            <a:miter lim="800000"/>
            <a:headEnd/>
            <a:tailEnd/>
          </a:ln>
          <a:effectLst/>
        </p:spPr>
        <p:txBody>
          <a:bodyPr vert="horz" wrap="square" lIns="0" tIns="0" rIns="0" bIns="0" numCol="1" anchor="t" anchorCtr="0" compatLnSpc="1">
            <a:prstTxWarp prst="textNoShape">
              <a:avLst/>
            </a:prstTxWarp>
          </a:bodyPr>
          <a:lstStyle>
            <a:lvl1pPr marL="0" indent="0">
              <a:buNone/>
              <a:defRPr lang="en-US" sz="1600" b="1" dirty="0"/>
            </a:lvl1pPr>
          </a:lstStyle>
          <a:p>
            <a:pPr marL="222250" lvl="0" indent="-222250"/>
            <a:r>
              <a:rPr lang="en-US"/>
              <a:t>Click to edit Master text styles</a:t>
            </a:r>
          </a:p>
        </p:txBody>
      </p:sp>
      <p:sp>
        <p:nvSpPr>
          <p:cNvPr id="18" name="Text Placeholder 4">
            <a:extLst>
              <a:ext uri="{FF2B5EF4-FFF2-40B4-BE49-F238E27FC236}">
                <a16:creationId xmlns:a16="http://schemas.microsoft.com/office/drawing/2014/main" id="{FABB698E-44BB-45CF-923B-69C308901CCE}"/>
              </a:ext>
            </a:extLst>
          </p:cNvPr>
          <p:cNvSpPr>
            <a:spLocks noGrp="1"/>
          </p:cNvSpPr>
          <p:nvPr>
            <p:ph type="body" sz="quarter" idx="12"/>
          </p:nvPr>
        </p:nvSpPr>
        <p:spPr>
          <a:xfrm>
            <a:off x="457200" y="1554480"/>
            <a:ext cx="5413245" cy="310896"/>
          </a:xfrm>
          <a:noFill/>
          <a:ln w="9525">
            <a:noFill/>
            <a:miter lim="800000"/>
            <a:headEnd/>
            <a:tailEnd/>
          </a:ln>
          <a:effectLst/>
        </p:spPr>
        <p:txBody>
          <a:bodyPr vert="horz" wrap="square" lIns="0" tIns="0" rIns="0" bIns="0" numCol="1" anchor="t" anchorCtr="0" compatLnSpc="1">
            <a:prstTxWarp prst="textNoShape">
              <a:avLst/>
            </a:prstTxWarp>
          </a:bodyPr>
          <a:lstStyle>
            <a:lvl1pPr marL="0" indent="0">
              <a:buNone/>
              <a:defRPr lang="en-US" sz="1600" b="1" dirty="0"/>
            </a:lvl1pPr>
          </a:lstStyle>
          <a:p>
            <a:pPr marL="222250" lvl="0" indent="-222250"/>
            <a:r>
              <a:rPr lang="en-US"/>
              <a:t>Click to edit Master text styles</a:t>
            </a:r>
          </a:p>
        </p:txBody>
      </p:sp>
    </p:spTree>
    <p:extLst>
      <p:ext uri="{BB962C8B-B14F-4D97-AF65-F5344CB8AC3E}">
        <p14:creationId xmlns:p14="http://schemas.microsoft.com/office/powerpoint/2010/main" val="3093840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06623"/>
            <a:ext cx="11274552" cy="307777"/>
          </a:xfrm>
          <a:prstGeom prst="rect">
            <a:avLst/>
          </a:prstGeom>
        </p:spPr>
        <p:txBody>
          <a:bodyPr/>
          <a:lstStyle>
            <a:lvl1pPr>
              <a:defRPr sz="2000"/>
            </a:lvl1pPr>
          </a:lstStyle>
          <a:p>
            <a:r>
              <a:rPr lang="en-US" dirty="0"/>
              <a:t>Click to edit Master title style</a:t>
            </a:r>
            <a:endParaRPr lang="en-CA" dirty="0"/>
          </a:p>
        </p:txBody>
      </p:sp>
    </p:spTree>
    <p:extLst>
      <p:ext uri="{BB962C8B-B14F-4D97-AF65-F5344CB8AC3E}">
        <p14:creationId xmlns:p14="http://schemas.microsoft.com/office/powerpoint/2010/main" val="12676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025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Content Placeholder 2"/>
          <p:cNvSpPr>
            <a:spLocks noGrp="1"/>
          </p:cNvSpPr>
          <p:nvPr>
            <p:ph idx="1"/>
          </p:nvPr>
        </p:nvSpPr>
        <p:spPr>
          <a:xfrm>
            <a:off x="4421487" y="365760"/>
            <a:ext cx="7315200" cy="580644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half" idx="2"/>
          </p:nvPr>
        </p:nvSpPr>
        <p:spPr>
          <a:xfrm>
            <a:off x="457203" y="1472184"/>
            <a:ext cx="3493246" cy="4700016"/>
          </a:xfrm>
        </p:spPr>
        <p:txBody>
          <a:bodyPr lIns="0" tIns="91440" rIns="0" bIns="0">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Placeholder 4">
            <a:extLst>
              <a:ext uri="{FF2B5EF4-FFF2-40B4-BE49-F238E27FC236}">
                <a16:creationId xmlns:a16="http://schemas.microsoft.com/office/drawing/2014/main" id="{AD27DB04-2001-450F-94E4-8F0ECFFAEC3F}"/>
              </a:ext>
            </a:extLst>
          </p:cNvPr>
          <p:cNvSpPr>
            <a:spLocks noGrp="1"/>
          </p:cNvSpPr>
          <p:nvPr>
            <p:ph type="body" sz="quarter" idx="11"/>
          </p:nvPr>
        </p:nvSpPr>
        <p:spPr>
          <a:xfrm>
            <a:off x="457203" y="1143000"/>
            <a:ext cx="3493008" cy="310896"/>
          </a:xfrm>
        </p:spPr>
        <p:txBody>
          <a:bodyPr vert="horz" lIns="0" tIns="0" rIns="0" bIns="0" rtlCol="0" anchor="b" anchorCtr="0">
            <a:spAutoFit/>
          </a:bodyPr>
          <a:lstStyle>
            <a:lvl1pPr marL="0" indent="0">
              <a:buNone/>
              <a:defRPr lang="en-US" b="1" baseline="0" dirty="0" smtClean="0">
                <a:solidFill>
                  <a:schemeClr val="bg2"/>
                </a:solidFill>
                <a:latin typeface="+mj-lt"/>
                <a:ea typeface="+mj-ea"/>
                <a:cs typeface="+mj-cs"/>
              </a:defRPr>
            </a:lvl1pPr>
          </a:lstStyle>
          <a:p>
            <a:pPr lvl="0">
              <a:spcBef>
                <a:spcPct val="0"/>
              </a:spcBef>
            </a:pPr>
            <a:r>
              <a:rPr lang="en-US"/>
              <a:t>Click to edit Master text styles</a:t>
            </a:r>
          </a:p>
        </p:txBody>
      </p:sp>
    </p:spTree>
    <p:extLst>
      <p:ext uri="{BB962C8B-B14F-4D97-AF65-F5344CB8AC3E}">
        <p14:creationId xmlns:p14="http://schemas.microsoft.com/office/powerpoint/2010/main" val="143259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5495544"/>
            <a:ext cx="11274552" cy="676656"/>
          </a:xfrm>
        </p:spPr>
        <p:txBody>
          <a:bodyPr tIns="4572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57200" y="5184649"/>
            <a:ext cx="11274552" cy="307777"/>
          </a:xfrm>
          <a:prstGeom prst="rect">
            <a:avLst/>
          </a:prstGeom>
        </p:spPr>
        <p:txBody>
          <a:bodyPr anchor="b" anchorCtr="0"/>
          <a:lstStyle>
            <a:lvl1pPr algn="l">
              <a:defRPr sz="2000" b="1"/>
            </a:lvl1pPr>
          </a:lstStyle>
          <a:p>
            <a:r>
              <a:rPr lang="en-US"/>
              <a:t>Click to edit Master title style</a:t>
            </a:r>
            <a:endParaRPr lang="en-CA" dirty="0"/>
          </a:p>
        </p:txBody>
      </p:sp>
      <p:sp>
        <p:nvSpPr>
          <p:cNvPr id="3" name="Picture Placeholder 2"/>
          <p:cNvSpPr>
            <a:spLocks noGrp="1"/>
          </p:cNvSpPr>
          <p:nvPr>
            <p:ph type="pic" idx="1"/>
          </p:nvPr>
        </p:nvSpPr>
        <p:spPr>
          <a:xfrm>
            <a:off x="457200" y="458787"/>
            <a:ext cx="11274552" cy="434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CA" dirty="0"/>
          </a:p>
        </p:txBody>
      </p:sp>
    </p:spTree>
    <p:extLst>
      <p:ext uri="{BB962C8B-B14F-4D97-AF65-F5344CB8AC3E}">
        <p14:creationId xmlns:p14="http://schemas.microsoft.com/office/powerpoint/2010/main" val="3160309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25548CF-7138-4469-B184-FAC18752352F}"/>
              </a:ext>
            </a:extLst>
          </p:cNvPr>
          <p:cNvSpPr>
            <a:spLocks noGrp="1"/>
          </p:cNvSpPr>
          <p:nvPr>
            <p:ph type="title"/>
          </p:nvPr>
        </p:nvSpPr>
        <p:spPr>
          <a:xfrm>
            <a:off x="457200" y="786384"/>
            <a:ext cx="11274552" cy="429768"/>
          </a:xfrm>
          <a:prstGeom prst="rect">
            <a:avLst/>
          </a:prstGeom>
        </p:spPr>
        <p:txBody>
          <a:bodyPr/>
          <a:lstStyle/>
          <a:p>
            <a:r>
              <a:rPr lang="en-US"/>
              <a:t>Click to edit Master title style</a:t>
            </a:r>
            <a:endParaRPr lang="en-CA"/>
          </a:p>
        </p:txBody>
      </p:sp>
      <p:sp>
        <p:nvSpPr>
          <p:cNvPr id="4" name="Vertical Text Placeholder 2">
            <a:extLst>
              <a:ext uri="{FF2B5EF4-FFF2-40B4-BE49-F238E27FC236}">
                <a16:creationId xmlns:a16="http://schemas.microsoft.com/office/drawing/2014/main" id="{3C5F2281-52E1-4433-A5D1-69F720B271DE}"/>
              </a:ext>
            </a:extLst>
          </p:cNvPr>
          <p:cNvSpPr>
            <a:spLocks noGrp="1"/>
          </p:cNvSpPr>
          <p:nvPr>
            <p:ph type="body" orient="vert" idx="1"/>
          </p:nvPr>
        </p:nvSpPr>
        <p:spPr>
          <a:xfrm>
            <a:off x="457200" y="1595438"/>
            <a:ext cx="11274552" cy="45698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632937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itle 1">
            <a:extLst>
              <a:ext uri="{FF2B5EF4-FFF2-40B4-BE49-F238E27FC236}">
                <a16:creationId xmlns:a16="http://schemas.microsoft.com/office/drawing/2014/main" id="{7109DE0A-5782-48CB-B5AB-B9EBE1D66DFC}"/>
              </a:ext>
            </a:extLst>
          </p:cNvPr>
          <p:cNvSpPr>
            <a:spLocks noGrp="1"/>
          </p:cNvSpPr>
          <p:nvPr>
            <p:ph type="title" orient="vert"/>
          </p:nvPr>
        </p:nvSpPr>
        <p:spPr>
          <a:xfrm>
            <a:off x="10872216" y="457200"/>
            <a:ext cx="430887" cy="5715000"/>
          </a:xfrm>
          <a:prstGeom prst="rect">
            <a:avLst/>
          </a:prstGeom>
        </p:spPr>
        <p:txBody>
          <a:bodyPr vert="vert"/>
          <a:lstStyle>
            <a:lvl1pPr>
              <a:defRPr/>
            </a:lvl1pPr>
          </a:lstStyle>
          <a:p>
            <a:r>
              <a:rPr lang="en-US"/>
              <a:t>Click to edit Master title style</a:t>
            </a:r>
            <a:endParaRPr lang="en-CA" dirty="0"/>
          </a:p>
        </p:txBody>
      </p:sp>
      <p:sp>
        <p:nvSpPr>
          <p:cNvPr id="4" name="Vertical Text Placeholder 2">
            <a:extLst>
              <a:ext uri="{FF2B5EF4-FFF2-40B4-BE49-F238E27FC236}">
                <a16:creationId xmlns:a16="http://schemas.microsoft.com/office/drawing/2014/main" id="{6D854D50-A80C-4FDB-A44A-E74176AAA18A}"/>
              </a:ext>
            </a:extLst>
          </p:cNvPr>
          <p:cNvSpPr>
            <a:spLocks noGrp="1"/>
          </p:cNvSpPr>
          <p:nvPr>
            <p:ph type="body" orient="vert" idx="1"/>
          </p:nvPr>
        </p:nvSpPr>
        <p:spPr>
          <a:xfrm>
            <a:off x="457200" y="457200"/>
            <a:ext cx="9939528" cy="5715000"/>
          </a:xfrm>
        </p:spPr>
        <p:txBody>
          <a:bodyPr vert="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05921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36192"/>
            <a:ext cx="11274552" cy="4636008"/>
          </a:xfrm>
        </p:spPr>
        <p:txBody>
          <a:bodyPr/>
          <a:lstStyle>
            <a:lvl1pPr>
              <a:buClr>
                <a:srgbClr val="4F868E"/>
              </a:buClr>
              <a:defRPr sz="2000">
                <a:solidFill>
                  <a:schemeClr val="tx1"/>
                </a:solidFill>
              </a:defRPr>
            </a:lvl1pPr>
            <a:lvl2pPr>
              <a:buClr>
                <a:srgbClr val="4F868E"/>
              </a:buClr>
              <a:defRPr sz="1800">
                <a:solidFill>
                  <a:schemeClr val="tx1"/>
                </a:solidFill>
              </a:defRPr>
            </a:lvl2pPr>
            <a:lvl3pPr>
              <a:buClr>
                <a:srgbClr val="4F868E"/>
              </a:buClr>
              <a:defRPr sz="1800">
                <a:solidFill>
                  <a:schemeClr val="tx1"/>
                </a:solidFill>
              </a:defRPr>
            </a:lvl3pPr>
            <a:lvl4pPr>
              <a:buClr>
                <a:srgbClr val="4F868E"/>
              </a:buClr>
              <a:defRPr sz="1800">
                <a:solidFill>
                  <a:schemeClr val="tx1"/>
                </a:solidFill>
              </a:defRPr>
            </a:lvl4pPr>
            <a:lvl5pPr>
              <a:buClr>
                <a:srgbClr val="4F868E"/>
              </a:buCl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5" name="Title 4">
            <a:extLst>
              <a:ext uri="{FF2B5EF4-FFF2-40B4-BE49-F238E27FC236}">
                <a16:creationId xmlns:a16="http://schemas.microsoft.com/office/drawing/2014/main" id="{2A4BAAEF-4271-4895-B2A4-86DD5B0A6E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548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608575"/>
            <a:ext cx="11274552" cy="1234440"/>
          </a:xfrm>
          <a:prstGeom prst="rect">
            <a:avLst/>
          </a:prstGeom>
        </p:spPr>
        <p:txBody>
          <a:bodyPr anchor="t"/>
          <a:lstStyle>
            <a:lvl1pPr algn="l">
              <a:defRPr sz="4000" b="1" cap="all"/>
            </a:lvl1pPr>
          </a:lstStyle>
          <a:p>
            <a:r>
              <a:rPr lang="en-US"/>
              <a:t>Click to edit Master title style</a:t>
            </a:r>
            <a:endParaRPr lang="en-CA" dirty="0"/>
          </a:p>
        </p:txBody>
      </p:sp>
      <p:sp>
        <p:nvSpPr>
          <p:cNvPr id="3" name="Text Placeholder 2"/>
          <p:cNvSpPr>
            <a:spLocks noGrp="1"/>
          </p:cNvSpPr>
          <p:nvPr>
            <p:ph type="body" idx="1"/>
          </p:nvPr>
        </p:nvSpPr>
        <p:spPr>
          <a:xfrm>
            <a:off x="457200" y="2834641"/>
            <a:ext cx="11274552" cy="1500187"/>
          </a:xfrm>
        </p:spPr>
        <p:txBody>
          <a:bodyPr vert="horz" lIns="0" tIns="0" rIns="0" bIns="0" rtlCol="0" anchor="b" anchorCtr="0">
            <a:noAutofit/>
          </a:bodyPr>
          <a:lstStyle>
            <a:lvl1pPr marL="0" indent="0">
              <a:buNone/>
              <a:defRPr lang="en-US" baseline="0" dirty="0"/>
            </a:lvl1pPr>
          </a:lstStyle>
          <a:p>
            <a:pPr marL="222250" lvl="0" indent="-222250"/>
            <a:r>
              <a:rPr lang="en-US"/>
              <a:t>Click to edit Master text styles</a:t>
            </a:r>
          </a:p>
        </p:txBody>
      </p:sp>
    </p:spTree>
    <p:extLst>
      <p:ext uri="{BB962C8B-B14F-4D97-AF65-F5344CB8AC3E}">
        <p14:creationId xmlns:p14="http://schemas.microsoft.com/office/powerpoint/2010/main" val="103611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45CD6A8-DA0C-4DF5-8CF4-E99AE4F9F684}"/>
              </a:ext>
            </a:extLst>
          </p:cNvPr>
          <p:cNvSpPr/>
          <p:nvPr userDrawn="1"/>
        </p:nvSpPr>
        <p:spPr bwMode="black">
          <a:xfrm>
            <a:off x="0" y="0"/>
            <a:ext cx="12192000" cy="6598227"/>
          </a:xfrm>
          <a:prstGeom prst="rect">
            <a:avLst/>
          </a:prstGeom>
          <a:blipFill>
            <a:blip r:embed="rId2"/>
            <a:stretch>
              <a:fillRect/>
            </a:stretch>
          </a:blipFill>
          <a:ln w="12700">
            <a:noFill/>
            <a:miter lim="800000"/>
            <a:headEnd/>
            <a:tailEnd/>
          </a:ln>
          <a:effectLst/>
        </p:spPr>
        <p:txBody>
          <a:bodyPr lIns="91440" tIns="45720" rIns="91440" bIns="45720" rtlCol="0" anchor="ctr" anchorCtr="0"/>
          <a:lstStyle/>
          <a:p>
            <a:pPr algn="ctr">
              <a:spcBef>
                <a:spcPts val="0"/>
              </a:spcBef>
            </a:pPr>
            <a:endParaRPr lang="en-US" sz="4200" b="1" dirty="0">
              <a:solidFill>
                <a:schemeClr val="bg1"/>
              </a:solidFill>
            </a:endParaRPr>
          </a:p>
        </p:txBody>
      </p:sp>
      <p:sp>
        <p:nvSpPr>
          <p:cNvPr id="23" name="Text Placeholder 22">
            <a:extLst>
              <a:ext uri="{FF2B5EF4-FFF2-40B4-BE49-F238E27FC236}">
                <a16:creationId xmlns:a16="http://schemas.microsoft.com/office/drawing/2014/main" id="{29C21F75-0F61-4123-B570-3CE7B08BDDEB}"/>
              </a:ext>
            </a:extLst>
          </p:cNvPr>
          <p:cNvSpPr>
            <a:spLocks noGrp="1"/>
          </p:cNvSpPr>
          <p:nvPr>
            <p:ph type="body" sz="quarter" idx="10" hasCustomPrompt="1"/>
          </p:nvPr>
        </p:nvSpPr>
        <p:spPr>
          <a:xfrm>
            <a:off x="0" y="2815937"/>
            <a:ext cx="12188952" cy="644236"/>
          </a:xfrm>
        </p:spPr>
        <p:txBody>
          <a:bodyPr/>
          <a:lstStyle>
            <a:lvl1pPr marL="0" indent="0" algn="ctr">
              <a:spcBef>
                <a:spcPts val="0"/>
              </a:spcBef>
              <a:buNone/>
              <a:defRPr sz="4200">
                <a:solidFill>
                  <a:schemeClr val="bg1"/>
                </a:solidFill>
              </a:defRPr>
            </a:lvl1pPr>
          </a:lstStyle>
          <a:p>
            <a:pPr algn="ctr">
              <a:spcBef>
                <a:spcPts val="0"/>
              </a:spcBef>
            </a:pPr>
            <a:r>
              <a:rPr lang="en-US" sz="4200" b="1" dirty="0">
                <a:solidFill>
                  <a:schemeClr val="bg1"/>
                </a:solidFill>
              </a:rPr>
              <a:t>Section Title Text Goes Here</a:t>
            </a:r>
          </a:p>
        </p:txBody>
      </p:sp>
    </p:spTree>
    <p:extLst>
      <p:ext uri="{BB962C8B-B14F-4D97-AF65-F5344CB8AC3E}">
        <p14:creationId xmlns:p14="http://schemas.microsoft.com/office/powerpoint/2010/main" val="137563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BC47D-F949-4746-889C-B841346985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185"/>
            <a:ext cx="12188952" cy="6592824"/>
          </a:xfrm>
          <a:prstGeom prst="rect">
            <a:avLst/>
          </a:prstGeom>
        </p:spPr>
      </p:pic>
      <p:sp>
        <p:nvSpPr>
          <p:cNvPr id="4" name="Text Placeholder 22">
            <a:extLst>
              <a:ext uri="{FF2B5EF4-FFF2-40B4-BE49-F238E27FC236}">
                <a16:creationId xmlns:a16="http://schemas.microsoft.com/office/drawing/2014/main" id="{A1061398-8F09-43C0-B805-B69AB0A30A8A}"/>
              </a:ext>
            </a:extLst>
          </p:cNvPr>
          <p:cNvSpPr>
            <a:spLocks noGrp="1"/>
          </p:cNvSpPr>
          <p:nvPr>
            <p:ph type="body" sz="quarter" idx="10" hasCustomPrompt="1"/>
          </p:nvPr>
        </p:nvSpPr>
        <p:spPr>
          <a:xfrm>
            <a:off x="0" y="2815937"/>
            <a:ext cx="12188952" cy="644236"/>
          </a:xfrm>
        </p:spPr>
        <p:txBody>
          <a:bodyPr/>
          <a:lstStyle>
            <a:lvl1pPr marL="0" indent="0" algn="ctr">
              <a:spcBef>
                <a:spcPts val="0"/>
              </a:spcBef>
              <a:buNone/>
              <a:defRPr sz="4200">
                <a:solidFill>
                  <a:schemeClr val="bg1"/>
                </a:solidFill>
              </a:defRPr>
            </a:lvl1pPr>
          </a:lstStyle>
          <a:p>
            <a:pPr algn="ctr">
              <a:spcBef>
                <a:spcPts val="0"/>
              </a:spcBef>
            </a:pPr>
            <a:r>
              <a:rPr lang="en-US" sz="4200" b="1" dirty="0">
                <a:solidFill>
                  <a:schemeClr val="bg1"/>
                </a:solidFill>
              </a:rPr>
              <a:t>Section Title Text Goes Here</a:t>
            </a:r>
          </a:p>
        </p:txBody>
      </p:sp>
    </p:spTree>
    <p:extLst>
      <p:ext uri="{BB962C8B-B14F-4D97-AF65-F5344CB8AC3E}">
        <p14:creationId xmlns:p14="http://schemas.microsoft.com/office/powerpoint/2010/main" val="173260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7EC8D3-9C77-4F0F-90EA-8091DC8A54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185"/>
            <a:ext cx="12188952" cy="6592824"/>
          </a:xfrm>
          <a:prstGeom prst="rect">
            <a:avLst/>
          </a:prstGeom>
        </p:spPr>
      </p:pic>
      <p:sp>
        <p:nvSpPr>
          <p:cNvPr id="4" name="Text Placeholder 22">
            <a:extLst>
              <a:ext uri="{FF2B5EF4-FFF2-40B4-BE49-F238E27FC236}">
                <a16:creationId xmlns:a16="http://schemas.microsoft.com/office/drawing/2014/main" id="{B8637E69-184A-45FB-AF5B-2864138F5239}"/>
              </a:ext>
            </a:extLst>
          </p:cNvPr>
          <p:cNvSpPr>
            <a:spLocks noGrp="1"/>
          </p:cNvSpPr>
          <p:nvPr>
            <p:ph type="body" sz="quarter" idx="10" hasCustomPrompt="1"/>
          </p:nvPr>
        </p:nvSpPr>
        <p:spPr>
          <a:xfrm>
            <a:off x="0" y="2815937"/>
            <a:ext cx="12188952" cy="644236"/>
          </a:xfrm>
        </p:spPr>
        <p:txBody>
          <a:bodyPr/>
          <a:lstStyle>
            <a:lvl1pPr marL="0" indent="0" algn="ctr">
              <a:spcBef>
                <a:spcPts val="0"/>
              </a:spcBef>
              <a:buNone/>
              <a:defRPr sz="4200">
                <a:solidFill>
                  <a:schemeClr val="bg1"/>
                </a:solidFill>
              </a:defRPr>
            </a:lvl1pPr>
          </a:lstStyle>
          <a:p>
            <a:pPr algn="ctr">
              <a:spcBef>
                <a:spcPts val="0"/>
              </a:spcBef>
            </a:pPr>
            <a:r>
              <a:rPr lang="en-US" sz="4200" b="1" dirty="0">
                <a:solidFill>
                  <a:schemeClr val="bg1"/>
                </a:solidFill>
              </a:rPr>
              <a:t>Section Title Text Goes Here</a:t>
            </a:r>
          </a:p>
        </p:txBody>
      </p:sp>
    </p:spTree>
    <p:extLst>
      <p:ext uri="{BB962C8B-B14F-4D97-AF65-F5344CB8AC3E}">
        <p14:creationId xmlns:p14="http://schemas.microsoft.com/office/powerpoint/2010/main" val="278779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A960F6-F627-415A-BBDA-B87F9B54B0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185"/>
            <a:ext cx="12188952" cy="6592824"/>
          </a:xfrm>
          <a:prstGeom prst="rect">
            <a:avLst/>
          </a:prstGeom>
        </p:spPr>
      </p:pic>
      <p:sp>
        <p:nvSpPr>
          <p:cNvPr id="4" name="Text Placeholder 22">
            <a:extLst>
              <a:ext uri="{FF2B5EF4-FFF2-40B4-BE49-F238E27FC236}">
                <a16:creationId xmlns:a16="http://schemas.microsoft.com/office/drawing/2014/main" id="{19C81AD8-1C37-4EA5-B141-1FA55A0F40B9}"/>
              </a:ext>
            </a:extLst>
          </p:cNvPr>
          <p:cNvSpPr>
            <a:spLocks noGrp="1"/>
          </p:cNvSpPr>
          <p:nvPr>
            <p:ph type="body" sz="quarter" idx="10" hasCustomPrompt="1"/>
          </p:nvPr>
        </p:nvSpPr>
        <p:spPr>
          <a:xfrm>
            <a:off x="0" y="2815937"/>
            <a:ext cx="12188952" cy="644236"/>
          </a:xfrm>
        </p:spPr>
        <p:txBody>
          <a:bodyPr/>
          <a:lstStyle>
            <a:lvl1pPr marL="0" indent="0" algn="ctr">
              <a:spcBef>
                <a:spcPts val="0"/>
              </a:spcBef>
              <a:buNone/>
              <a:defRPr sz="4200">
                <a:solidFill>
                  <a:schemeClr val="bg1"/>
                </a:solidFill>
              </a:defRPr>
            </a:lvl1pPr>
          </a:lstStyle>
          <a:p>
            <a:pPr algn="ctr">
              <a:spcBef>
                <a:spcPts val="0"/>
              </a:spcBef>
            </a:pPr>
            <a:r>
              <a:rPr lang="en-US" sz="4200" b="1" dirty="0">
                <a:solidFill>
                  <a:schemeClr val="bg1"/>
                </a:solidFill>
              </a:rPr>
              <a:t>Section Title Text Goes Here</a:t>
            </a:r>
          </a:p>
        </p:txBody>
      </p:sp>
    </p:spTree>
    <p:extLst>
      <p:ext uri="{BB962C8B-B14F-4D97-AF65-F5344CB8AC3E}">
        <p14:creationId xmlns:p14="http://schemas.microsoft.com/office/powerpoint/2010/main" val="250112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5">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5EEE2A-BBCC-4FCB-822D-104EFF3624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185"/>
            <a:ext cx="12188952" cy="6592824"/>
          </a:xfrm>
          <a:prstGeom prst="rect">
            <a:avLst/>
          </a:prstGeom>
        </p:spPr>
      </p:pic>
      <p:sp>
        <p:nvSpPr>
          <p:cNvPr id="4" name="Text Placeholder 22">
            <a:extLst>
              <a:ext uri="{FF2B5EF4-FFF2-40B4-BE49-F238E27FC236}">
                <a16:creationId xmlns:a16="http://schemas.microsoft.com/office/drawing/2014/main" id="{46CD4559-24D4-40AB-BD47-0DE56B956AA4}"/>
              </a:ext>
            </a:extLst>
          </p:cNvPr>
          <p:cNvSpPr>
            <a:spLocks noGrp="1"/>
          </p:cNvSpPr>
          <p:nvPr>
            <p:ph type="body" sz="quarter" idx="10" hasCustomPrompt="1"/>
          </p:nvPr>
        </p:nvSpPr>
        <p:spPr>
          <a:xfrm>
            <a:off x="0" y="2815937"/>
            <a:ext cx="12188952" cy="644236"/>
          </a:xfrm>
        </p:spPr>
        <p:txBody>
          <a:bodyPr/>
          <a:lstStyle>
            <a:lvl1pPr marL="0" indent="0" algn="ctr">
              <a:spcBef>
                <a:spcPts val="0"/>
              </a:spcBef>
              <a:buNone/>
              <a:defRPr sz="4200">
                <a:solidFill>
                  <a:schemeClr val="bg1"/>
                </a:solidFill>
              </a:defRPr>
            </a:lvl1pPr>
          </a:lstStyle>
          <a:p>
            <a:pPr algn="ctr">
              <a:spcBef>
                <a:spcPts val="0"/>
              </a:spcBef>
            </a:pPr>
            <a:r>
              <a:rPr lang="en-US" sz="4200" b="1" dirty="0">
                <a:solidFill>
                  <a:schemeClr val="bg1"/>
                </a:solidFill>
              </a:rPr>
              <a:t>Section Title Text Goes Here</a:t>
            </a:r>
          </a:p>
        </p:txBody>
      </p:sp>
    </p:spTree>
    <p:extLst>
      <p:ext uri="{BB962C8B-B14F-4D97-AF65-F5344CB8AC3E}">
        <p14:creationId xmlns:p14="http://schemas.microsoft.com/office/powerpoint/2010/main" val="102742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6">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E06EA1-2918-4B8F-B5B4-91577FB9D2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185"/>
            <a:ext cx="12188952" cy="6592824"/>
          </a:xfrm>
          <a:prstGeom prst="rect">
            <a:avLst/>
          </a:prstGeom>
        </p:spPr>
      </p:pic>
      <p:sp>
        <p:nvSpPr>
          <p:cNvPr id="4" name="Text Placeholder 22">
            <a:extLst>
              <a:ext uri="{FF2B5EF4-FFF2-40B4-BE49-F238E27FC236}">
                <a16:creationId xmlns:a16="http://schemas.microsoft.com/office/drawing/2014/main" id="{88DFAEB3-D10A-4D34-80AE-47BD892BAA23}"/>
              </a:ext>
            </a:extLst>
          </p:cNvPr>
          <p:cNvSpPr>
            <a:spLocks noGrp="1"/>
          </p:cNvSpPr>
          <p:nvPr>
            <p:ph type="body" sz="quarter" idx="10" hasCustomPrompt="1"/>
          </p:nvPr>
        </p:nvSpPr>
        <p:spPr>
          <a:xfrm>
            <a:off x="0" y="2815937"/>
            <a:ext cx="12188952" cy="644236"/>
          </a:xfrm>
        </p:spPr>
        <p:txBody>
          <a:bodyPr/>
          <a:lstStyle>
            <a:lvl1pPr marL="0" indent="0" algn="ctr">
              <a:spcBef>
                <a:spcPts val="0"/>
              </a:spcBef>
              <a:buNone/>
              <a:defRPr sz="4200">
                <a:solidFill>
                  <a:schemeClr val="bg1"/>
                </a:solidFill>
              </a:defRPr>
            </a:lvl1pPr>
          </a:lstStyle>
          <a:p>
            <a:pPr algn="ctr">
              <a:spcBef>
                <a:spcPts val="0"/>
              </a:spcBef>
            </a:pPr>
            <a:r>
              <a:rPr lang="en-US" sz="4200" b="1" dirty="0">
                <a:solidFill>
                  <a:schemeClr val="bg1"/>
                </a:solidFill>
              </a:rPr>
              <a:t>Section Title Text Goes Here</a:t>
            </a:r>
          </a:p>
        </p:txBody>
      </p:sp>
    </p:spTree>
    <p:extLst>
      <p:ext uri="{BB962C8B-B14F-4D97-AF65-F5344CB8AC3E}">
        <p14:creationId xmlns:p14="http://schemas.microsoft.com/office/powerpoint/2010/main" val="234973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6630041"/>
            <a:ext cx="12192000" cy="228657"/>
          </a:xfrm>
          <a:prstGeom prst="rect">
            <a:avLst/>
          </a:prstGeom>
        </p:spPr>
      </p:pic>
      <p:sp>
        <p:nvSpPr>
          <p:cNvPr id="43044" name="Rectangle 36"/>
          <p:cNvSpPr>
            <a:spLocks noChangeArrowheads="1"/>
          </p:cNvSpPr>
          <p:nvPr/>
        </p:nvSpPr>
        <p:spPr bwMode="gray">
          <a:xfrm>
            <a:off x="573619" y="1274763"/>
            <a:ext cx="11034183"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dirty="0"/>
          </a:p>
        </p:txBody>
      </p:sp>
      <p:sp>
        <p:nvSpPr>
          <p:cNvPr id="43045" name="slidemaster_content"/>
          <p:cNvSpPr>
            <a:spLocks noGrp="1" noChangeArrowheads="1"/>
          </p:cNvSpPr>
          <p:nvPr>
            <p:ph type="body" idx="1"/>
          </p:nvPr>
        </p:nvSpPr>
        <p:spPr bwMode="black">
          <a:xfrm>
            <a:off x="609600" y="1143000"/>
            <a:ext cx="11274552" cy="463600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20</a:t>
            </a:r>
          </a:p>
          <a:p>
            <a:pPr lvl="1"/>
            <a:r>
              <a:rPr lang="en-CA" dirty="0"/>
              <a:t>Level two bullet text is Arial 18</a:t>
            </a:r>
          </a:p>
          <a:p>
            <a:pPr lvl="2"/>
            <a:r>
              <a:rPr lang="en-CA" dirty="0"/>
              <a:t>Level three bullet text is Arial 18</a:t>
            </a:r>
          </a:p>
          <a:p>
            <a:pPr lvl="3"/>
            <a:r>
              <a:rPr lang="en-CA" dirty="0"/>
              <a:t>Level four bullet is Arial 18</a:t>
            </a:r>
          </a:p>
          <a:p>
            <a:pPr lvl="4"/>
            <a:r>
              <a:rPr lang="en-CA" dirty="0"/>
              <a:t>Level five bullet is Arial 18</a:t>
            </a:r>
          </a:p>
        </p:txBody>
      </p:sp>
      <p:sp>
        <p:nvSpPr>
          <p:cNvPr id="8" name="slidemaster_pagenumber"/>
          <p:cNvSpPr txBox="1">
            <a:spLocks noChangeArrowheads="1"/>
          </p:cNvSpPr>
          <p:nvPr/>
        </p:nvSpPr>
        <p:spPr bwMode="auto">
          <a:xfrm>
            <a:off x="5486400" y="6675121"/>
            <a:ext cx="12192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
        <p:nvSpPr>
          <p:cNvPr id="9" name="slidemaster_copyright"/>
          <p:cNvSpPr>
            <a:spLocks noChangeArrowheads="1"/>
          </p:cNvSpPr>
          <p:nvPr/>
        </p:nvSpPr>
        <p:spPr bwMode="auto">
          <a:xfrm>
            <a:off x="228600" y="6630041"/>
            <a:ext cx="2194560" cy="228600"/>
          </a:xfrm>
          <a:prstGeom prst="rect">
            <a:avLst/>
          </a:prstGeom>
          <a:noFill/>
          <a:ln w="9525">
            <a:noFill/>
            <a:miter lim="800000"/>
            <a:headEnd/>
            <a:tailEnd/>
          </a:ln>
          <a:effectLst/>
        </p:spPr>
        <p:txBody>
          <a:bodyPr wrap="none" lIns="0" tIns="0" rIns="0" bIns="0" anchor="ctr" anchorCtr="0"/>
          <a:lstStyle/>
          <a:p>
            <a:r>
              <a:rPr lang="en-US" sz="600" dirty="0">
                <a:solidFill>
                  <a:schemeClr val="bg1"/>
                </a:solidFill>
              </a:rPr>
              <a:t>© 2020 ZS     |     CONFIDENTIAL</a:t>
            </a:r>
            <a:endParaRPr lang="en-US" sz="600" dirty="0">
              <a:solidFill>
                <a:schemeClr val="bg1"/>
              </a:solidFill>
              <a:latin typeface="Arial" pitchFamily="34" charset="0"/>
            </a:endParaRPr>
          </a:p>
        </p:txBody>
      </p:sp>
      <p:sp>
        <p:nvSpPr>
          <p:cNvPr id="11" name="slidemaster_filename"/>
          <p:cNvSpPr>
            <a:spLocks noChangeArrowheads="1"/>
          </p:cNvSpPr>
          <p:nvPr/>
        </p:nvSpPr>
        <p:spPr bwMode="black">
          <a:xfrm>
            <a:off x="9764268" y="6630041"/>
            <a:ext cx="2194560" cy="228600"/>
          </a:xfrm>
          <a:prstGeom prst="rect">
            <a:avLst/>
          </a:prstGeom>
          <a:noFill/>
          <a:ln w="9525">
            <a:noFill/>
            <a:miter lim="800000"/>
            <a:headEnd/>
            <a:tailEnd/>
          </a:ln>
          <a:effectLst/>
        </p:spPr>
        <p:txBody>
          <a:bodyPr lIns="0" tIns="0" rIns="0" bIns="0" anchor="ctr" anchorCtr="0">
            <a:noAutofit/>
          </a:bodyPr>
          <a:lstStyle/>
          <a:p>
            <a:pPr algn="r" defTabSz="938213">
              <a:lnSpc>
                <a:spcPct val="80000"/>
              </a:lnSpc>
              <a:spcBef>
                <a:spcPct val="0"/>
              </a:spcBef>
            </a:pPr>
            <a:r>
              <a:rPr lang="en-US" sz="600">
                <a:solidFill>
                  <a:schemeClr val="bg1"/>
                </a:solidFill>
              </a:rPr>
              <a:t>BT Learning Raising Request Guide_SR</a:t>
            </a:r>
            <a:endParaRPr lang="en-US" sz="600" dirty="0">
              <a:solidFill>
                <a:schemeClr val="bg1"/>
              </a:solidFill>
            </a:endParaRPr>
          </a:p>
        </p:txBody>
      </p:sp>
      <p:sp>
        <p:nvSpPr>
          <p:cNvPr id="3" name="Title Placeholder 2"/>
          <p:cNvSpPr>
            <a:spLocks noGrp="1"/>
          </p:cNvSpPr>
          <p:nvPr>
            <p:ph type="title"/>
          </p:nvPr>
        </p:nvSpPr>
        <p:spPr>
          <a:xfrm>
            <a:off x="609600" y="545068"/>
            <a:ext cx="11274552" cy="369332"/>
          </a:xfrm>
          <a:prstGeom prst="rect">
            <a:avLst/>
          </a:prstGeom>
        </p:spPr>
        <p:txBody>
          <a:bodyPr vert="horz" lIns="0" tIns="0" rIns="0" bIns="0" rtlCol="0" anchor="b" anchorCtr="0">
            <a:spAutoFit/>
          </a:bodyPr>
          <a:lstStyle/>
          <a:p>
            <a:r>
              <a:rPr lang="en-US" dirty="0"/>
              <a:t>Heading text</a:t>
            </a:r>
          </a:p>
        </p:txBody>
      </p:sp>
    </p:spTree>
    <p:extLst>
      <p:ext uri="{BB962C8B-B14F-4D97-AF65-F5344CB8AC3E}">
        <p14:creationId xmlns:p14="http://schemas.microsoft.com/office/powerpoint/2010/main" val="297382580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Lst>
  <p:txStyles>
    <p:titleStyle>
      <a:lvl1pPr algn="l" rtl="0" eaLnBrk="1" fontAlgn="base" hangingPunct="1">
        <a:spcBef>
          <a:spcPct val="0"/>
        </a:spcBef>
        <a:spcAft>
          <a:spcPct val="0"/>
        </a:spcAft>
        <a:defRPr sz="24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20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p15:clr>
            <a:srgbClr val="F26B43"/>
          </p15:clr>
        </p15:guide>
        <p15:guide id="2" pos="7296">
          <p15:clr>
            <a:srgbClr val="F26B43"/>
          </p15:clr>
        </p15:guide>
        <p15:guide id="3" orient="horz" pos="576">
          <p15:clr>
            <a:srgbClr val="F26B43"/>
          </p15:clr>
        </p15:guide>
        <p15:guide id="4" orient="horz" pos="720">
          <p15:clr>
            <a:srgbClr val="F26B43"/>
          </p15:clr>
        </p15:guide>
        <p15:guide id="5"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jpe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jpe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5.png"/><Relationship Id="rId7" Type="http://schemas.openxmlformats.org/officeDocument/2006/relationships/image" Target="../media/image39.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_footer"/>
          <p:cNvSpPr>
            <a:spLocks noChangeArrowheads="1"/>
          </p:cNvSpPr>
          <p:nvPr/>
        </p:nvSpPr>
        <p:spPr bwMode="black">
          <a:xfrm>
            <a:off x="1307592" y="5467715"/>
            <a:ext cx="4114800" cy="346075"/>
          </a:xfrm>
          <a:prstGeom prst="rect">
            <a:avLst/>
          </a:prstGeom>
          <a:noFill/>
          <a:ln w="9525">
            <a:noFill/>
            <a:miter lim="800000"/>
            <a:headEnd/>
            <a:tailEnd/>
          </a:ln>
          <a:effectLst/>
        </p:spPr>
        <p:txBody>
          <a:bodyPr lIns="0" tIns="0" rIns="0" bIns="0"/>
          <a:lstStyle/>
          <a:p>
            <a:pPr marL="0" marR="0" lvl="0" indent="0" algn="l" defTabSz="938213"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53565A"/>
                </a:solidFill>
                <a:effectLst/>
                <a:uLnTx/>
                <a:uFillTx/>
                <a:latin typeface="Arial" charset="0"/>
                <a:ea typeface="+mn-ea"/>
                <a:cs typeface="+mn-cs"/>
              </a:rPr>
              <a:t>Evanston | +1 847 492 3600 </a:t>
            </a:r>
          </a:p>
        </p:txBody>
      </p:sp>
      <p:sp>
        <p:nvSpPr>
          <p:cNvPr id="5" name="slide_project&amp;pres_name"/>
          <p:cNvSpPr>
            <a:spLocks noChangeArrowheads="1"/>
          </p:cNvSpPr>
          <p:nvPr/>
        </p:nvSpPr>
        <p:spPr bwMode="blackWhite">
          <a:xfrm>
            <a:off x="1307592" y="2432304"/>
            <a:ext cx="6771088" cy="1365250"/>
          </a:xfrm>
          <a:prstGeom prst="rect">
            <a:avLst/>
          </a:prstGeom>
          <a:noFill/>
          <a:ln w="9525" algn="ctr">
            <a:noFill/>
            <a:miter lim="800000"/>
            <a:headEnd/>
            <a:tailEnd/>
          </a:ln>
          <a:effectLst>
            <a:outerShdw sx="1000" sy="1000" algn="ctr" rotWithShape="0">
              <a:schemeClr val="bg1"/>
            </a:outerShdw>
          </a:effectLst>
        </p:spPr>
        <p:txBody>
          <a:bodyPr lIns="0" tIns="0" rIns="0" bIns="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000" b="0" i="0" u="none" strike="noStrike" kern="1200" cap="none" spc="0" normalizeH="0" baseline="0" noProof="0" dirty="0">
                <a:ln>
                  <a:noFill/>
                </a:ln>
                <a:solidFill>
                  <a:srgbClr val="ED8B00"/>
                </a:solidFill>
                <a:effectLst/>
                <a:uLnTx/>
                <a:uFillTx/>
                <a:latin typeface="Arial" charset="0"/>
                <a:ea typeface="+mn-ea"/>
                <a:cs typeface="+mn-cs"/>
              </a:rPr>
              <a:t>CDL Architecture</a:t>
            </a:r>
          </a:p>
        </p:txBody>
      </p:sp>
      <p:sp>
        <p:nvSpPr>
          <p:cNvPr id="7" name="slide_date"/>
          <p:cNvSpPr>
            <a:spLocks noChangeArrowheads="1"/>
          </p:cNvSpPr>
          <p:nvPr/>
        </p:nvSpPr>
        <p:spPr bwMode="blackWhite">
          <a:xfrm>
            <a:off x="1307591" y="4265921"/>
            <a:ext cx="6043613" cy="319088"/>
          </a:xfrm>
          <a:prstGeom prst="rect">
            <a:avLst/>
          </a:prstGeom>
          <a:noFill/>
          <a:ln w="9525" algn="ctr">
            <a:noFill/>
            <a:miter lim="800000"/>
            <a:headEnd/>
            <a:tailEnd/>
          </a:ln>
          <a:effectLst/>
        </p:spPr>
        <p:txBody>
          <a:bodyPr lIns="0" tIns="0" rIns="0" bIns="0"/>
          <a:lstStyle/>
          <a:p>
            <a:pPr marL="0" marR="0" lvl="0" indent="0" algn="l" defTabSz="914400" rtl="0" eaLnBrk="0" fontAlgn="base" latinLnBrk="0" hangingPunct="0">
              <a:lnSpc>
                <a:spcPct val="100000"/>
              </a:lnSpc>
              <a:spcBef>
                <a:spcPct val="20000"/>
              </a:spcBef>
              <a:spcAft>
                <a:spcPct val="0"/>
              </a:spcAft>
              <a:buClrTx/>
              <a:buSzPct val="110000"/>
              <a:buFontTx/>
              <a:buNone/>
              <a:tabLst/>
              <a:defRPr/>
            </a:pPr>
            <a:r>
              <a:rPr kumimoji="0" lang="en-US" sz="1800" b="0" i="0" u="none" strike="noStrike" kern="1200" cap="none" spc="0" normalizeH="0" baseline="0" noProof="0" dirty="0">
                <a:ln>
                  <a:noFill/>
                </a:ln>
                <a:solidFill>
                  <a:srgbClr val="53565A"/>
                </a:solidFill>
                <a:effectLst/>
                <a:uLnTx/>
                <a:uFillTx/>
                <a:latin typeface="Arial" charset="0"/>
                <a:ea typeface="+mn-ea"/>
                <a:cs typeface="+mn-cs"/>
              </a:rPr>
              <a:t>August 4, 2020</a:t>
            </a:r>
          </a:p>
        </p:txBody>
      </p:sp>
    </p:spTree>
    <p:extLst>
      <p:ext uri="{BB962C8B-B14F-4D97-AF65-F5344CB8AC3E}">
        <p14:creationId xmlns:p14="http://schemas.microsoft.com/office/powerpoint/2010/main" val="179230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Rectangle 242">
            <a:extLst>
              <a:ext uri="{FF2B5EF4-FFF2-40B4-BE49-F238E27FC236}">
                <a16:creationId xmlns:a16="http://schemas.microsoft.com/office/drawing/2014/main" id="{E84A1277-570C-4460-8213-5DBAB9ED121E}"/>
              </a:ext>
            </a:extLst>
          </p:cNvPr>
          <p:cNvSpPr/>
          <p:nvPr/>
        </p:nvSpPr>
        <p:spPr bwMode="auto">
          <a:xfrm>
            <a:off x="4141488" y="2534072"/>
            <a:ext cx="6479518" cy="2927945"/>
          </a:xfrm>
          <a:prstGeom prst="rect">
            <a:avLst/>
          </a:prstGeom>
          <a:noFill/>
          <a:ln w="38100" cap="flat" cmpd="sng" algn="ctr">
            <a:solidFill>
              <a:srgbClr val="FFC000"/>
            </a:solidFill>
            <a:prstDash val="dash"/>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ctr">
              <a:lnSpc>
                <a:spcPct val="90000"/>
              </a:lnSpc>
              <a:spcAft>
                <a:spcPts val="600"/>
              </a:spcAft>
              <a:defRPr/>
            </a:pPr>
            <a:endParaRPr lang="en-US" sz="1200" b="1" kern="0" dirty="0">
              <a:solidFill>
                <a:srgbClr val="FFFFFF">
                  <a:lumMod val="75000"/>
                </a:srgbClr>
              </a:solidFill>
            </a:endParaRPr>
          </a:p>
        </p:txBody>
      </p:sp>
      <p:pic>
        <p:nvPicPr>
          <p:cNvPr id="102" name="Picture 2" descr="Logos &amp; Illustration — Rebecca LaRue">
            <a:extLst>
              <a:ext uri="{FF2B5EF4-FFF2-40B4-BE49-F238E27FC236}">
                <a16:creationId xmlns:a16="http://schemas.microsoft.com/office/drawing/2014/main" id="{BD82BF2F-88D4-44B0-8776-E17AFF928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429" y="2356355"/>
            <a:ext cx="933061" cy="553100"/>
          </a:xfrm>
          <a:prstGeom prst="rect">
            <a:avLst/>
          </a:prstGeom>
          <a:noFill/>
          <a:extLst>
            <a:ext uri="{909E8E84-426E-40DD-AFC4-6F175D3DCCD1}">
              <a14:hiddenFill xmlns:a14="http://schemas.microsoft.com/office/drawing/2010/main">
                <a:solidFill>
                  <a:srgbClr val="FFFFFF"/>
                </a:solidFill>
              </a14:hiddenFill>
            </a:ext>
          </a:extLst>
        </p:spPr>
      </p:pic>
      <p:sp>
        <p:nvSpPr>
          <p:cNvPr id="36" name="Title 35">
            <a:extLst>
              <a:ext uri="{FF2B5EF4-FFF2-40B4-BE49-F238E27FC236}">
                <a16:creationId xmlns:a16="http://schemas.microsoft.com/office/drawing/2014/main" id="{82283C9B-36DF-4A6A-93AE-DDC32581205A}"/>
              </a:ext>
            </a:extLst>
          </p:cNvPr>
          <p:cNvSpPr>
            <a:spLocks noGrp="1"/>
          </p:cNvSpPr>
          <p:nvPr>
            <p:ph type="title"/>
          </p:nvPr>
        </p:nvSpPr>
        <p:spPr/>
        <p:txBody>
          <a:bodyPr/>
          <a:lstStyle/>
          <a:p>
            <a:r>
              <a:rPr lang="en-US" dirty="0"/>
              <a:t>Solution Architecture</a:t>
            </a:r>
          </a:p>
        </p:txBody>
      </p:sp>
      <p:sp>
        <p:nvSpPr>
          <p:cNvPr id="4" name="Oval 3">
            <a:extLst>
              <a:ext uri="{FF2B5EF4-FFF2-40B4-BE49-F238E27FC236}">
                <a16:creationId xmlns:a16="http://schemas.microsoft.com/office/drawing/2014/main" id="{BADFD936-4B00-4070-BFB7-B74E0DC1DBE7}"/>
              </a:ext>
            </a:extLst>
          </p:cNvPr>
          <p:cNvSpPr/>
          <p:nvPr/>
        </p:nvSpPr>
        <p:spPr bwMode="auto">
          <a:xfrm>
            <a:off x="10632332" y="321013"/>
            <a:ext cx="1202987" cy="1202987"/>
          </a:xfrm>
          <a:prstGeom prst="ellipse">
            <a:avLst/>
          </a:prstGeom>
          <a:solidFill>
            <a:schemeClr val="bg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a:p>
        </p:txBody>
      </p:sp>
      <p:sp>
        <p:nvSpPr>
          <p:cNvPr id="116" name="Rectangle 115">
            <a:extLst>
              <a:ext uri="{FF2B5EF4-FFF2-40B4-BE49-F238E27FC236}">
                <a16:creationId xmlns:a16="http://schemas.microsoft.com/office/drawing/2014/main" id="{5DBF29D1-0B25-4AAF-B7A7-611C9C358C88}"/>
              </a:ext>
            </a:extLst>
          </p:cNvPr>
          <p:cNvSpPr/>
          <p:nvPr/>
        </p:nvSpPr>
        <p:spPr bwMode="auto">
          <a:xfrm>
            <a:off x="638021" y="1791178"/>
            <a:ext cx="1089682" cy="4556098"/>
          </a:xfrm>
          <a:prstGeom prst="rect">
            <a:avLst/>
          </a:prstGeom>
          <a:noFill/>
          <a:ln w="19050" cap="flat" cmpd="sng" algn="ctr">
            <a:solidFill>
              <a:schemeClr val="tx1"/>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spcAft>
                <a:spcPts val="600"/>
              </a:spcAft>
              <a:defRPr/>
            </a:pPr>
            <a:r>
              <a:rPr lang="en-US" sz="1000" b="1" kern="0" dirty="0">
                <a:solidFill>
                  <a:srgbClr val="002060"/>
                </a:solidFill>
              </a:rPr>
              <a:t>Data Sources</a:t>
            </a:r>
          </a:p>
        </p:txBody>
      </p:sp>
      <p:sp>
        <p:nvSpPr>
          <p:cNvPr id="117" name="Rectangle 116">
            <a:extLst>
              <a:ext uri="{FF2B5EF4-FFF2-40B4-BE49-F238E27FC236}">
                <a16:creationId xmlns:a16="http://schemas.microsoft.com/office/drawing/2014/main" id="{E7E7AD97-8E34-4E15-9259-71A25AEB49F8}"/>
              </a:ext>
            </a:extLst>
          </p:cNvPr>
          <p:cNvSpPr/>
          <p:nvPr/>
        </p:nvSpPr>
        <p:spPr bwMode="auto">
          <a:xfrm>
            <a:off x="2390554" y="1791178"/>
            <a:ext cx="830872" cy="4556098"/>
          </a:xfrm>
          <a:prstGeom prst="rect">
            <a:avLst/>
          </a:prstGeom>
          <a:noFill/>
          <a:ln w="19050" cap="flat" cmpd="sng" algn="ctr">
            <a:solidFill>
              <a:schemeClr val="tx1"/>
            </a:solidFill>
            <a:prstDash val="solid"/>
            <a:round/>
            <a:headEnd type="none" w="med" len="med"/>
            <a:tailEnd type="none"/>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fontAlgn="base">
              <a:lnSpc>
                <a:spcPct val="90000"/>
              </a:lnSpc>
              <a:spcBef>
                <a:spcPct val="20000"/>
              </a:spcBef>
              <a:spcAft>
                <a:spcPct val="0"/>
              </a:spcAft>
            </a:pPr>
            <a:r>
              <a:rPr lang="en-US" sz="1000" b="1" kern="0" dirty="0">
                <a:solidFill>
                  <a:srgbClr val="002060"/>
                </a:solidFill>
              </a:rPr>
              <a:t>LANDING LAYER</a:t>
            </a:r>
          </a:p>
        </p:txBody>
      </p:sp>
      <p:pic>
        <p:nvPicPr>
          <p:cNvPr id="118" name="Picture 2" descr="Image result for aws s3 logo png">
            <a:extLst>
              <a:ext uri="{FF2B5EF4-FFF2-40B4-BE49-F238E27FC236}">
                <a16:creationId xmlns:a16="http://schemas.microsoft.com/office/drawing/2014/main" id="{3CC9DB0B-A27A-4FB0-945B-4F9FA0A408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2926" y="2807442"/>
            <a:ext cx="426128" cy="51786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123" descr="Image result for symphony health solutions logo png">
            <a:extLst>
              <a:ext uri="{FF2B5EF4-FFF2-40B4-BE49-F238E27FC236}">
                <a16:creationId xmlns:a16="http://schemas.microsoft.com/office/drawing/2014/main" id="{B691277D-E10E-4EAB-897B-7461A89885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114" y="2042560"/>
            <a:ext cx="869692" cy="289189"/>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24">
            <a:extLst>
              <a:ext uri="{FF2B5EF4-FFF2-40B4-BE49-F238E27FC236}">
                <a16:creationId xmlns:a16="http://schemas.microsoft.com/office/drawing/2014/main" id="{E730AAF0-362E-4ED0-AEB0-B1F24B2A92ED}"/>
              </a:ext>
            </a:extLst>
          </p:cNvPr>
          <p:cNvGrpSpPr/>
          <p:nvPr/>
        </p:nvGrpSpPr>
        <p:grpSpPr>
          <a:xfrm>
            <a:off x="609600" y="4819599"/>
            <a:ext cx="1124720" cy="1472277"/>
            <a:chOff x="434473" y="4551527"/>
            <a:chExt cx="1124720" cy="1328294"/>
          </a:xfrm>
        </p:grpSpPr>
        <p:pic>
          <p:nvPicPr>
            <p:cNvPr id="126" name="Picture 2" descr="Image result for database icon png">
              <a:extLst>
                <a:ext uri="{FF2B5EF4-FFF2-40B4-BE49-F238E27FC236}">
                  <a16:creationId xmlns:a16="http://schemas.microsoft.com/office/drawing/2014/main" id="{2A2E3688-D66C-4036-AAE2-CD17BB3378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5898" y="4551527"/>
              <a:ext cx="511517" cy="511517"/>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2C903FEF-A9B1-4FF0-AD01-D8A05B1EC7D3}"/>
                </a:ext>
              </a:extLst>
            </p:cNvPr>
            <p:cNvSpPr txBox="1"/>
            <p:nvPr/>
          </p:nvSpPr>
          <p:spPr>
            <a:xfrm>
              <a:off x="434473" y="5085664"/>
              <a:ext cx="1124720" cy="794157"/>
            </a:xfrm>
            <a:prstGeom prst="rect">
              <a:avLst/>
            </a:prstGeom>
            <a:noFill/>
          </p:spPr>
          <p:txBody>
            <a:bodyPr wrap="square" rtlCol="0">
              <a:spAutoFit/>
            </a:bodyPr>
            <a:lstStyle/>
            <a:p>
              <a:pPr algn="ctr" fontAlgn="base">
                <a:spcBef>
                  <a:spcPct val="20000"/>
                </a:spcBef>
                <a:spcAft>
                  <a:spcPct val="0"/>
                </a:spcAft>
                <a:defRPr/>
              </a:pPr>
              <a:r>
                <a:rPr lang="en-US" sz="800" b="1" kern="0" dirty="0">
                  <a:solidFill>
                    <a:srgbClr val="002060"/>
                  </a:solidFill>
                </a:rPr>
                <a:t>AbbVie Teradata</a:t>
              </a:r>
            </a:p>
            <a:p>
              <a:pPr algn="ctr" fontAlgn="base">
                <a:spcBef>
                  <a:spcPct val="20000"/>
                </a:spcBef>
                <a:spcAft>
                  <a:spcPct val="0"/>
                </a:spcAft>
                <a:defRPr/>
              </a:pPr>
              <a:r>
                <a:rPr lang="en-US" sz="800" kern="0" dirty="0">
                  <a:solidFill>
                    <a:srgbClr val="002060"/>
                  </a:solidFill>
                </a:rPr>
                <a:t>(DSL, SMDW, CMDW)</a:t>
              </a:r>
            </a:p>
            <a:p>
              <a:pPr algn="ctr" fontAlgn="base">
                <a:spcBef>
                  <a:spcPct val="20000"/>
                </a:spcBef>
                <a:spcAft>
                  <a:spcPct val="0"/>
                </a:spcAft>
                <a:defRPr/>
              </a:pPr>
              <a:r>
                <a:rPr lang="fr-FR" sz="800" i="1" kern="0" dirty="0">
                  <a:solidFill>
                    <a:srgbClr val="002060"/>
                  </a:solidFill>
                </a:rPr>
                <a:t>Alignment,  Placement, Activity, Product, ..</a:t>
              </a:r>
              <a:endParaRPr lang="en-US" sz="800" i="1" kern="0" dirty="0">
                <a:solidFill>
                  <a:srgbClr val="002060"/>
                </a:solidFill>
              </a:endParaRPr>
            </a:p>
          </p:txBody>
        </p:sp>
      </p:grpSp>
      <p:cxnSp>
        <p:nvCxnSpPr>
          <p:cNvPr id="128" name="Straight Arrow Connector 127">
            <a:extLst>
              <a:ext uri="{FF2B5EF4-FFF2-40B4-BE49-F238E27FC236}">
                <a16:creationId xmlns:a16="http://schemas.microsoft.com/office/drawing/2014/main" id="{7452EBC4-0A53-4129-BF90-EB03BC97CDCD}"/>
              </a:ext>
            </a:extLst>
          </p:cNvPr>
          <p:cNvCxnSpPr>
            <a:cxnSpLocks/>
            <a:stCxn id="130" idx="3"/>
            <a:endCxn id="117" idx="1"/>
          </p:cNvCxnSpPr>
          <p:nvPr/>
        </p:nvCxnSpPr>
        <p:spPr>
          <a:xfrm flipV="1">
            <a:off x="1649129" y="4069227"/>
            <a:ext cx="741425" cy="9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673AE651-E5C8-4BF0-88FC-E2F31338070C}"/>
              </a:ext>
            </a:extLst>
          </p:cNvPr>
          <p:cNvCxnSpPr>
            <a:cxnSpLocks/>
          </p:cNvCxnSpPr>
          <p:nvPr/>
        </p:nvCxnSpPr>
        <p:spPr>
          <a:xfrm>
            <a:off x="1655601" y="4491935"/>
            <a:ext cx="73430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30" name="TextBox 129">
            <a:extLst>
              <a:ext uri="{FF2B5EF4-FFF2-40B4-BE49-F238E27FC236}">
                <a16:creationId xmlns:a16="http://schemas.microsoft.com/office/drawing/2014/main" id="{D5ED8AF5-23F4-4136-81E5-3A9A9ED4F942}"/>
              </a:ext>
            </a:extLst>
          </p:cNvPr>
          <p:cNvSpPr txBox="1"/>
          <p:nvPr/>
        </p:nvSpPr>
        <p:spPr>
          <a:xfrm>
            <a:off x="710844" y="3445431"/>
            <a:ext cx="938285" cy="1249573"/>
          </a:xfrm>
          <a:prstGeom prst="rect">
            <a:avLst/>
          </a:prstGeom>
          <a:noFill/>
          <a:ln w="12700">
            <a:solidFill>
              <a:schemeClr val="tx1"/>
            </a:solidFill>
          </a:ln>
        </p:spPr>
        <p:txBody>
          <a:bodyPr wrap="square" lIns="45720" rIns="45720" rtlCol="0">
            <a:spAutoFit/>
          </a:bodyPr>
          <a:lstStyle/>
          <a:p>
            <a:pPr fontAlgn="base">
              <a:spcBef>
                <a:spcPct val="20000"/>
              </a:spcBef>
              <a:spcAft>
                <a:spcPct val="0"/>
              </a:spcAft>
              <a:defRPr/>
            </a:pPr>
            <a:r>
              <a:rPr lang="en-US" sz="800" b="1" kern="0" dirty="0">
                <a:solidFill>
                  <a:srgbClr val="002060"/>
                </a:solidFill>
              </a:rPr>
              <a:t>Ambassador</a:t>
            </a:r>
          </a:p>
          <a:p>
            <a:pPr fontAlgn="base">
              <a:spcBef>
                <a:spcPct val="20000"/>
              </a:spcBef>
              <a:spcAft>
                <a:spcPct val="0"/>
              </a:spcAft>
              <a:defRPr/>
            </a:pPr>
            <a:r>
              <a:rPr lang="en-US" sz="800" b="1" kern="0" dirty="0">
                <a:solidFill>
                  <a:srgbClr val="002060"/>
                </a:solidFill>
              </a:rPr>
              <a:t>Epsilon</a:t>
            </a:r>
          </a:p>
          <a:p>
            <a:pPr fontAlgn="base">
              <a:spcBef>
                <a:spcPct val="20000"/>
              </a:spcBef>
              <a:spcAft>
                <a:spcPct val="0"/>
              </a:spcAft>
              <a:defRPr/>
            </a:pPr>
            <a:r>
              <a:rPr lang="en-US" sz="800" b="1" kern="0" dirty="0">
                <a:solidFill>
                  <a:srgbClr val="002060"/>
                </a:solidFill>
              </a:rPr>
              <a:t>Opus</a:t>
            </a:r>
          </a:p>
          <a:p>
            <a:pPr fontAlgn="base">
              <a:spcBef>
                <a:spcPct val="20000"/>
              </a:spcBef>
              <a:spcAft>
                <a:spcPct val="0"/>
              </a:spcAft>
              <a:defRPr/>
            </a:pPr>
            <a:r>
              <a:rPr lang="en-US" sz="800" b="1" kern="0" dirty="0">
                <a:solidFill>
                  <a:srgbClr val="002060"/>
                </a:solidFill>
              </a:rPr>
              <a:t>Quintiles (IMS)</a:t>
            </a:r>
          </a:p>
          <a:p>
            <a:pPr fontAlgn="base">
              <a:spcBef>
                <a:spcPct val="20000"/>
              </a:spcBef>
              <a:spcAft>
                <a:spcPct val="0"/>
              </a:spcAft>
              <a:defRPr/>
            </a:pPr>
            <a:r>
              <a:rPr lang="en-US" sz="800" b="1" kern="0" dirty="0">
                <a:solidFill>
                  <a:srgbClr val="002060"/>
                </a:solidFill>
              </a:rPr>
              <a:t>Pharm Soln. (SP)</a:t>
            </a:r>
          </a:p>
          <a:p>
            <a:pPr fontAlgn="base">
              <a:spcBef>
                <a:spcPct val="20000"/>
              </a:spcBef>
              <a:spcAft>
                <a:spcPct val="0"/>
              </a:spcAft>
              <a:defRPr/>
            </a:pPr>
            <a:r>
              <a:rPr lang="en-US" sz="800" b="1" kern="0" dirty="0">
                <a:solidFill>
                  <a:srgbClr val="002060"/>
                </a:solidFill>
              </a:rPr>
              <a:t>SHS (integrated)</a:t>
            </a:r>
          </a:p>
          <a:p>
            <a:pPr fontAlgn="base">
              <a:spcBef>
                <a:spcPct val="20000"/>
              </a:spcBef>
              <a:spcAft>
                <a:spcPct val="0"/>
              </a:spcAft>
              <a:defRPr/>
            </a:pPr>
            <a:r>
              <a:rPr lang="en-US" sz="800" b="1" kern="0" dirty="0">
                <a:solidFill>
                  <a:srgbClr val="002060"/>
                </a:solidFill>
              </a:rPr>
              <a:t>ZS (NPA/NSP)</a:t>
            </a:r>
          </a:p>
          <a:p>
            <a:pPr fontAlgn="base">
              <a:spcBef>
                <a:spcPct val="20000"/>
              </a:spcBef>
              <a:spcAft>
                <a:spcPct val="0"/>
              </a:spcAft>
              <a:defRPr/>
            </a:pPr>
            <a:r>
              <a:rPr lang="en-US" sz="800" b="1" kern="0" dirty="0">
                <a:solidFill>
                  <a:srgbClr val="002060"/>
                </a:solidFill>
              </a:rPr>
              <a:t>MMIT</a:t>
            </a:r>
          </a:p>
        </p:txBody>
      </p:sp>
      <p:sp>
        <p:nvSpPr>
          <p:cNvPr id="152" name="TextBox 151">
            <a:extLst>
              <a:ext uri="{FF2B5EF4-FFF2-40B4-BE49-F238E27FC236}">
                <a16:creationId xmlns:a16="http://schemas.microsoft.com/office/drawing/2014/main" id="{A971EA8C-BC25-4B8A-A8DC-0A24DD1E47BD}"/>
              </a:ext>
            </a:extLst>
          </p:cNvPr>
          <p:cNvSpPr txBox="1"/>
          <p:nvPr/>
        </p:nvSpPr>
        <p:spPr>
          <a:xfrm>
            <a:off x="2471430" y="2267019"/>
            <a:ext cx="669120" cy="273280"/>
          </a:xfrm>
          <a:prstGeom prst="rect">
            <a:avLst/>
          </a:prstGeom>
          <a:noFill/>
        </p:spPr>
        <p:txBody>
          <a:bodyPr wrap="square" rtlCol="0">
            <a:spAutoFit/>
          </a:bodyPr>
          <a:lstStyle/>
          <a:p>
            <a:pPr algn="ctr" fontAlgn="base">
              <a:spcBef>
                <a:spcPct val="20000"/>
              </a:spcBef>
              <a:spcAft>
                <a:spcPct val="0"/>
              </a:spcAft>
              <a:defRPr/>
            </a:pPr>
            <a:r>
              <a:rPr lang="en-US" sz="1000" b="1" kern="0" dirty="0">
                <a:solidFill>
                  <a:srgbClr val="002060"/>
                </a:solidFill>
              </a:rPr>
              <a:t>AWS S3</a:t>
            </a:r>
            <a:endParaRPr lang="en-US" sz="1000" i="1" kern="0" dirty="0">
              <a:solidFill>
                <a:srgbClr val="002060"/>
              </a:solidFill>
            </a:endParaRPr>
          </a:p>
        </p:txBody>
      </p:sp>
      <p:sp>
        <p:nvSpPr>
          <p:cNvPr id="158" name="Arrow: Right 157">
            <a:extLst>
              <a:ext uri="{FF2B5EF4-FFF2-40B4-BE49-F238E27FC236}">
                <a16:creationId xmlns:a16="http://schemas.microsoft.com/office/drawing/2014/main" id="{7A0BF840-F521-4F3A-A051-24FB29FA0179}"/>
              </a:ext>
            </a:extLst>
          </p:cNvPr>
          <p:cNvSpPr/>
          <p:nvPr/>
        </p:nvSpPr>
        <p:spPr>
          <a:xfrm>
            <a:off x="3221427" y="3906387"/>
            <a:ext cx="1009198" cy="325680"/>
          </a:xfrm>
          <a:prstGeom prst="right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fontAlgn="base">
              <a:spcBef>
                <a:spcPct val="20000"/>
              </a:spcBef>
              <a:spcAft>
                <a:spcPct val="0"/>
              </a:spcAft>
            </a:pPr>
            <a:endParaRPr lang="en-US" sz="2000" dirty="0">
              <a:solidFill>
                <a:srgbClr val="002060"/>
              </a:solidFill>
              <a:latin typeface="Arial"/>
            </a:endParaRPr>
          </a:p>
        </p:txBody>
      </p:sp>
      <p:sp>
        <p:nvSpPr>
          <p:cNvPr id="187" name="Arrow: Right 186">
            <a:extLst>
              <a:ext uri="{FF2B5EF4-FFF2-40B4-BE49-F238E27FC236}">
                <a16:creationId xmlns:a16="http://schemas.microsoft.com/office/drawing/2014/main" id="{70596CC8-6228-4B4B-91B7-11DC4AD52124}"/>
              </a:ext>
            </a:extLst>
          </p:cNvPr>
          <p:cNvSpPr/>
          <p:nvPr/>
        </p:nvSpPr>
        <p:spPr>
          <a:xfrm>
            <a:off x="1517072" y="5008980"/>
            <a:ext cx="2587337" cy="460440"/>
          </a:xfrm>
          <a:prstGeom prst="rightArrow">
            <a:avLst/>
          </a:prstGeom>
          <a:solidFill>
            <a:schemeClr val="accent3">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fontAlgn="base">
              <a:spcBef>
                <a:spcPct val="20000"/>
              </a:spcBef>
              <a:spcAft>
                <a:spcPct val="0"/>
              </a:spcAft>
            </a:pPr>
            <a:r>
              <a:rPr lang="en-US" sz="1000" b="1" dirty="0">
                <a:solidFill>
                  <a:srgbClr val="002060"/>
                </a:solidFill>
                <a:latin typeface="Arial"/>
              </a:rPr>
              <a:t>SQOOP</a:t>
            </a:r>
          </a:p>
        </p:txBody>
      </p:sp>
      <p:sp>
        <p:nvSpPr>
          <p:cNvPr id="222" name="Rectangle 221">
            <a:extLst>
              <a:ext uri="{FF2B5EF4-FFF2-40B4-BE49-F238E27FC236}">
                <a16:creationId xmlns:a16="http://schemas.microsoft.com/office/drawing/2014/main" id="{EE522432-D351-48CF-B515-E04AA4E398F6}"/>
              </a:ext>
            </a:extLst>
          </p:cNvPr>
          <p:cNvSpPr/>
          <p:nvPr/>
        </p:nvSpPr>
        <p:spPr bwMode="auto">
          <a:xfrm>
            <a:off x="3968798" y="1717670"/>
            <a:ext cx="6985040" cy="4692272"/>
          </a:xfrm>
          <a:prstGeom prst="rect">
            <a:avLst/>
          </a:prstGeom>
          <a:noFill/>
          <a:ln w="12700" cap="flat" cmpd="sng" algn="ctr">
            <a:solidFill>
              <a:schemeClr val="tx2"/>
            </a:solidFill>
            <a:prstDash val="dash"/>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ctr">
              <a:lnSpc>
                <a:spcPct val="90000"/>
              </a:lnSpc>
              <a:spcAft>
                <a:spcPts val="600"/>
              </a:spcAft>
              <a:defRPr/>
            </a:pPr>
            <a:endParaRPr lang="en-US" sz="1200" b="1" kern="0" dirty="0">
              <a:solidFill>
                <a:srgbClr val="FFFFFF">
                  <a:lumMod val="75000"/>
                </a:srgbClr>
              </a:solidFill>
            </a:endParaRPr>
          </a:p>
        </p:txBody>
      </p:sp>
      <p:grpSp>
        <p:nvGrpSpPr>
          <p:cNvPr id="227" name="Group 226">
            <a:extLst>
              <a:ext uri="{FF2B5EF4-FFF2-40B4-BE49-F238E27FC236}">
                <a16:creationId xmlns:a16="http://schemas.microsoft.com/office/drawing/2014/main" id="{A7D30F43-6FC4-4308-89CF-872F684B15FF}"/>
              </a:ext>
            </a:extLst>
          </p:cNvPr>
          <p:cNvGrpSpPr/>
          <p:nvPr/>
        </p:nvGrpSpPr>
        <p:grpSpPr>
          <a:xfrm>
            <a:off x="4141487" y="5873247"/>
            <a:ext cx="6479518" cy="427569"/>
            <a:chOff x="2078274" y="1083967"/>
            <a:chExt cx="4568877" cy="427569"/>
          </a:xfrm>
        </p:grpSpPr>
        <p:sp>
          <p:nvSpPr>
            <p:cNvPr id="228" name="Rectangle 227">
              <a:extLst>
                <a:ext uri="{FF2B5EF4-FFF2-40B4-BE49-F238E27FC236}">
                  <a16:creationId xmlns:a16="http://schemas.microsoft.com/office/drawing/2014/main" id="{7D1C6206-45A7-40E9-9AE2-4593980891FB}"/>
                </a:ext>
              </a:extLst>
            </p:cNvPr>
            <p:cNvSpPr/>
            <p:nvPr/>
          </p:nvSpPr>
          <p:spPr bwMode="auto">
            <a:xfrm>
              <a:off x="2078274" y="1108263"/>
              <a:ext cx="4568877" cy="356163"/>
            </a:xfrm>
            <a:prstGeom prst="rect">
              <a:avLst/>
            </a:prstGeom>
            <a:noFill/>
            <a:ln w="9525" cap="flat" cmpd="sng" algn="ctr">
              <a:solidFill>
                <a:schemeClr val="tx1"/>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lnSpc>
                  <a:spcPct val="90000"/>
                </a:lnSpc>
                <a:spcBef>
                  <a:spcPct val="20000"/>
                </a:spcBef>
                <a:spcAft>
                  <a:spcPct val="0"/>
                </a:spcAft>
              </a:pPr>
              <a:r>
                <a:rPr lang="en-US" sz="1000" b="1" kern="0" dirty="0">
                  <a:solidFill>
                    <a:srgbClr val="002060"/>
                  </a:solidFill>
                  <a:latin typeface="Arial" charset="0"/>
                </a:rPr>
                <a:t>Orchestration &amp; Logging</a:t>
              </a:r>
            </a:p>
          </p:txBody>
        </p:sp>
        <p:pic>
          <p:nvPicPr>
            <p:cNvPr id="230" name="Picture 20" descr="Image result for python logo png">
              <a:extLst>
                <a:ext uri="{FF2B5EF4-FFF2-40B4-BE49-F238E27FC236}">
                  <a16:creationId xmlns:a16="http://schemas.microsoft.com/office/drawing/2014/main" id="{6009F5A9-6190-451D-8329-FA51099353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32077" y="1083967"/>
              <a:ext cx="620670" cy="427569"/>
            </a:xfrm>
            <a:prstGeom prst="rect">
              <a:avLst/>
            </a:prstGeom>
            <a:noFill/>
            <a:extLst>
              <a:ext uri="{909E8E84-426E-40DD-AFC4-6F175D3DCCD1}">
                <a14:hiddenFill xmlns:a14="http://schemas.microsoft.com/office/drawing/2010/main">
                  <a:solidFill>
                    <a:srgbClr val="FFFFFF"/>
                  </a:solidFill>
                </a14:hiddenFill>
              </a:ext>
            </a:extLst>
          </p:spPr>
        </p:pic>
      </p:grpSp>
      <p:sp>
        <p:nvSpPr>
          <p:cNvPr id="231" name="Rectangle 230">
            <a:extLst>
              <a:ext uri="{FF2B5EF4-FFF2-40B4-BE49-F238E27FC236}">
                <a16:creationId xmlns:a16="http://schemas.microsoft.com/office/drawing/2014/main" id="{B9FEBC89-39D4-4DF4-9896-AD9054BB1E2E}"/>
              </a:ext>
            </a:extLst>
          </p:cNvPr>
          <p:cNvSpPr/>
          <p:nvPr/>
        </p:nvSpPr>
        <p:spPr bwMode="auto">
          <a:xfrm>
            <a:off x="4070113" y="1791150"/>
            <a:ext cx="6807525" cy="4528481"/>
          </a:xfrm>
          <a:prstGeom prst="rect">
            <a:avLst/>
          </a:prstGeom>
          <a:noFill/>
          <a:ln w="19050" cap="flat" cmpd="sng" algn="ctr">
            <a:solidFill>
              <a:schemeClr val="tx1"/>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lnSpc>
                <a:spcPct val="90000"/>
              </a:lnSpc>
              <a:defRPr/>
            </a:pPr>
            <a:r>
              <a:rPr lang="en-US" sz="1600" b="1" i="1" kern="0" dirty="0">
                <a:solidFill>
                  <a:srgbClr val="002060"/>
                </a:solidFill>
                <a:latin typeface="Arial" charset="0"/>
              </a:rPr>
              <a:t>Commercial Data Lake</a:t>
            </a:r>
          </a:p>
        </p:txBody>
      </p:sp>
      <p:grpSp>
        <p:nvGrpSpPr>
          <p:cNvPr id="232" name="Group 231">
            <a:extLst>
              <a:ext uri="{FF2B5EF4-FFF2-40B4-BE49-F238E27FC236}">
                <a16:creationId xmlns:a16="http://schemas.microsoft.com/office/drawing/2014/main" id="{FE674E82-F00D-433D-A0B5-22BDBA26E1D7}"/>
              </a:ext>
            </a:extLst>
          </p:cNvPr>
          <p:cNvGrpSpPr/>
          <p:nvPr/>
        </p:nvGrpSpPr>
        <p:grpSpPr>
          <a:xfrm>
            <a:off x="4141487" y="5483291"/>
            <a:ext cx="6479518" cy="356876"/>
            <a:chOff x="2078273" y="4646335"/>
            <a:chExt cx="4568877" cy="356876"/>
          </a:xfrm>
        </p:grpSpPr>
        <p:pic>
          <p:nvPicPr>
            <p:cNvPr id="233" name="Picture 232">
              <a:extLst>
                <a:ext uri="{FF2B5EF4-FFF2-40B4-BE49-F238E27FC236}">
                  <a16:creationId xmlns:a16="http://schemas.microsoft.com/office/drawing/2014/main" id="{5D84546E-C0BE-488B-9BE3-2B499940821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80664" y="4670850"/>
              <a:ext cx="456078" cy="332361"/>
            </a:xfrm>
            <a:prstGeom prst="rect">
              <a:avLst/>
            </a:prstGeom>
          </p:spPr>
        </p:pic>
        <p:sp>
          <p:nvSpPr>
            <p:cNvPr id="234" name="Rectangle 233">
              <a:extLst>
                <a:ext uri="{FF2B5EF4-FFF2-40B4-BE49-F238E27FC236}">
                  <a16:creationId xmlns:a16="http://schemas.microsoft.com/office/drawing/2014/main" id="{C560763F-2998-4989-8947-98B415C60288}"/>
                </a:ext>
              </a:extLst>
            </p:cNvPr>
            <p:cNvSpPr/>
            <p:nvPr/>
          </p:nvSpPr>
          <p:spPr bwMode="auto">
            <a:xfrm>
              <a:off x="2078273" y="4646335"/>
              <a:ext cx="4568877" cy="356163"/>
            </a:xfrm>
            <a:prstGeom prst="rect">
              <a:avLst/>
            </a:prstGeom>
            <a:noFill/>
            <a:ln w="0" cap="flat" cmpd="sng" algn="ctr">
              <a:solidFill>
                <a:schemeClr val="tx1"/>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lnSpc>
                  <a:spcPct val="90000"/>
                </a:lnSpc>
                <a:spcBef>
                  <a:spcPct val="20000"/>
                </a:spcBef>
                <a:spcAft>
                  <a:spcPct val="0"/>
                </a:spcAft>
              </a:pPr>
              <a:r>
                <a:rPr lang="en-US" sz="1000" b="1" kern="0" dirty="0">
                  <a:solidFill>
                    <a:srgbClr val="002060"/>
                  </a:solidFill>
                  <a:latin typeface="Arial" charset="0"/>
                </a:rPr>
                <a:t>Security</a:t>
              </a:r>
            </a:p>
          </p:txBody>
        </p:sp>
        <p:grpSp>
          <p:nvGrpSpPr>
            <p:cNvPr id="235" name="Group 234">
              <a:extLst>
                <a:ext uri="{FF2B5EF4-FFF2-40B4-BE49-F238E27FC236}">
                  <a16:creationId xmlns:a16="http://schemas.microsoft.com/office/drawing/2014/main" id="{2BA79B70-B7E6-4306-AE13-E8E21B30D046}"/>
                </a:ext>
              </a:extLst>
            </p:cNvPr>
            <p:cNvGrpSpPr/>
            <p:nvPr/>
          </p:nvGrpSpPr>
          <p:grpSpPr>
            <a:xfrm>
              <a:off x="4282596" y="4676618"/>
              <a:ext cx="898608" cy="312022"/>
              <a:chOff x="4282596" y="4676618"/>
              <a:chExt cx="898608" cy="312022"/>
            </a:xfrm>
          </p:grpSpPr>
          <p:sp>
            <p:nvSpPr>
              <p:cNvPr id="237" name="TextBox 236">
                <a:extLst>
                  <a:ext uri="{FF2B5EF4-FFF2-40B4-BE49-F238E27FC236}">
                    <a16:creationId xmlns:a16="http://schemas.microsoft.com/office/drawing/2014/main" id="{8601E72A-1C7A-4155-B4F0-38D56E32DD33}"/>
                  </a:ext>
                </a:extLst>
              </p:cNvPr>
              <p:cNvSpPr txBox="1"/>
              <p:nvPr/>
            </p:nvSpPr>
            <p:spPr>
              <a:xfrm>
                <a:off x="4282596" y="4718373"/>
                <a:ext cx="764158" cy="246221"/>
              </a:xfrm>
              <a:prstGeom prst="rect">
                <a:avLst/>
              </a:prstGeom>
              <a:noFill/>
            </p:spPr>
            <p:txBody>
              <a:bodyPr wrap="square" rtlCol="0">
                <a:spAutoFit/>
              </a:bodyPr>
              <a:lstStyle/>
              <a:p>
                <a:pPr algn="ctr" fontAlgn="base">
                  <a:spcBef>
                    <a:spcPct val="20000"/>
                  </a:spcBef>
                  <a:spcAft>
                    <a:spcPct val="0"/>
                  </a:spcAft>
                  <a:defRPr/>
                </a:pPr>
                <a:r>
                  <a:rPr lang="en-US" sz="1000" b="1" kern="0" dirty="0">
                    <a:solidFill>
                      <a:srgbClr val="53565A">
                        <a:lumMod val="50000"/>
                      </a:srgbClr>
                    </a:solidFill>
                    <a:latin typeface="Arial" charset="0"/>
                  </a:rPr>
                  <a:t>Kerberos</a:t>
                </a:r>
                <a:endParaRPr lang="en-US" sz="800" b="1" i="1" kern="0" dirty="0">
                  <a:solidFill>
                    <a:srgbClr val="53565A">
                      <a:lumMod val="50000"/>
                    </a:srgbClr>
                  </a:solidFill>
                  <a:latin typeface="Arial" charset="0"/>
                </a:endParaRPr>
              </a:p>
            </p:txBody>
          </p:sp>
          <p:pic>
            <p:nvPicPr>
              <p:cNvPr id="238" name="Picture 237">
                <a:extLst>
                  <a:ext uri="{FF2B5EF4-FFF2-40B4-BE49-F238E27FC236}">
                    <a16:creationId xmlns:a16="http://schemas.microsoft.com/office/drawing/2014/main" id="{A8B20321-AD45-467F-91D6-F502E6319B9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2856" y="4676618"/>
                <a:ext cx="238348" cy="312022"/>
              </a:xfrm>
              <a:prstGeom prst="rect">
                <a:avLst/>
              </a:prstGeom>
            </p:spPr>
          </p:pic>
        </p:grpSp>
        <p:pic>
          <p:nvPicPr>
            <p:cNvPr id="236" name="Picture 235">
              <a:extLst>
                <a:ext uri="{FF2B5EF4-FFF2-40B4-BE49-F238E27FC236}">
                  <a16:creationId xmlns:a16="http://schemas.microsoft.com/office/drawing/2014/main" id="{E90E9B8E-8A8D-4036-812A-220B07AC54F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56719" y="4656424"/>
              <a:ext cx="694924" cy="332473"/>
            </a:xfrm>
            <a:prstGeom prst="rect">
              <a:avLst/>
            </a:prstGeom>
          </p:spPr>
        </p:pic>
      </p:grpSp>
      <p:sp>
        <p:nvSpPr>
          <p:cNvPr id="240" name="Rectangle 239">
            <a:extLst>
              <a:ext uri="{FF2B5EF4-FFF2-40B4-BE49-F238E27FC236}">
                <a16:creationId xmlns:a16="http://schemas.microsoft.com/office/drawing/2014/main" id="{1C68C023-94CC-4B45-9C0D-B7138015CDA8}"/>
              </a:ext>
            </a:extLst>
          </p:cNvPr>
          <p:cNvSpPr/>
          <p:nvPr/>
        </p:nvSpPr>
        <p:spPr bwMode="auto">
          <a:xfrm>
            <a:off x="4202850" y="2751644"/>
            <a:ext cx="365760" cy="2645044"/>
          </a:xfrm>
          <a:prstGeom prst="rect">
            <a:avLst/>
          </a:prstGeom>
          <a:noFill/>
          <a:ln w="3175" cap="flat" cmpd="sng" algn="ctr">
            <a:solidFill>
              <a:schemeClr val="tx1"/>
            </a:solidFill>
            <a:prstDash val="solid"/>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ctr">
              <a:lnSpc>
                <a:spcPct val="90000"/>
              </a:lnSpc>
              <a:spcAft>
                <a:spcPts val="600"/>
              </a:spcAft>
            </a:pPr>
            <a:r>
              <a:rPr lang="en-US" sz="1000" b="1" kern="0" dirty="0">
                <a:solidFill>
                  <a:srgbClr val="002060"/>
                </a:solidFill>
              </a:rPr>
              <a:t>RAW LAYER</a:t>
            </a:r>
          </a:p>
        </p:txBody>
      </p:sp>
      <p:sp>
        <p:nvSpPr>
          <p:cNvPr id="241" name="Rectangle 240">
            <a:extLst>
              <a:ext uri="{FF2B5EF4-FFF2-40B4-BE49-F238E27FC236}">
                <a16:creationId xmlns:a16="http://schemas.microsoft.com/office/drawing/2014/main" id="{9F519CF8-CB37-4D40-9EFF-EB832E571A93}"/>
              </a:ext>
            </a:extLst>
          </p:cNvPr>
          <p:cNvSpPr/>
          <p:nvPr/>
        </p:nvSpPr>
        <p:spPr bwMode="auto">
          <a:xfrm>
            <a:off x="4669929" y="2751644"/>
            <a:ext cx="365760" cy="2645044"/>
          </a:xfrm>
          <a:prstGeom prst="rect">
            <a:avLst/>
          </a:prstGeom>
          <a:noFill/>
          <a:ln w="3175" cap="flat" cmpd="sng" algn="ctr">
            <a:solidFill>
              <a:schemeClr val="tx1"/>
            </a:solidFill>
            <a:prstDash val="solid"/>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ctr">
              <a:lnSpc>
                <a:spcPct val="90000"/>
              </a:lnSpc>
              <a:spcAft>
                <a:spcPts val="600"/>
              </a:spcAft>
            </a:pPr>
            <a:r>
              <a:rPr lang="en-US" sz="1000" b="1" kern="0" dirty="0">
                <a:solidFill>
                  <a:srgbClr val="002060"/>
                </a:solidFill>
              </a:rPr>
              <a:t>REFINED LAYER</a:t>
            </a:r>
          </a:p>
        </p:txBody>
      </p:sp>
      <p:sp>
        <p:nvSpPr>
          <p:cNvPr id="242" name="Rectangle 241">
            <a:extLst>
              <a:ext uri="{FF2B5EF4-FFF2-40B4-BE49-F238E27FC236}">
                <a16:creationId xmlns:a16="http://schemas.microsoft.com/office/drawing/2014/main" id="{E8028963-D61C-4179-AD1C-889164DD9E22}"/>
              </a:ext>
            </a:extLst>
          </p:cNvPr>
          <p:cNvSpPr/>
          <p:nvPr/>
        </p:nvSpPr>
        <p:spPr bwMode="auto">
          <a:xfrm>
            <a:off x="5150042" y="2751654"/>
            <a:ext cx="365760" cy="2645044"/>
          </a:xfrm>
          <a:prstGeom prst="rect">
            <a:avLst/>
          </a:prstGeom>
          <a:noFill/>
          <a:ln w="3175" cap="flat" cmpd="sng" algn="ctr">
            <a:solidFill>
              <a:schemeClr val="tx1">
                <a:lumMod val="60000"/>
                <a:lumOff val="40000"/>
              </a:schemeClr>
            </a:solidFill>
            <a:prstDash val="dash"/>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ctr">
              <a:lnSpc>
                <a:spcPct val="90000"/>
              </a:lnSpc>
              <a:spcAft>
                <a:spcPts val="600"/>
              </a:spcAft>
              <a:defRPr/>
            </a:pPr>
            <a:r>
              <a:rPr lang="en-US" sz="1000" b="1" kern="0" dirty="0">
                <a:solidFill>
                  <a:srgbClr val="FFFFFF">
                    <a:lumMod val="75000"/>
                  </a:srgbClr>
                </a:solidFill>
              </a:rPr>
              <a:t>STANDARDIZATION ZONE</a:t>
            </a:r>
          </a:p>
        </p:txBody>
      </p:sp>
      <p:sp>
        <p:nvSpPr>
          <p:cNvPr id="260" name="Rectangle 259">
            <a:extLst>
              <a:ext uri="{FF2B5EF4-FFF2-40B4-BE49-F238E27FC236}">
                <a16:creationId xmlns:a16="http://schemas.microsoft.com/office/drawing/2014/main" id="{E16896E3-B0BD-4260-88CF-A8CA05009EC1}"/>
              </a:ext>
            </a:extLst>
          </p:cNvPr>
          <p:cNvSpPr/>
          <p:nvPr/>
        </p:nvSpPr>
        <p:spPr bwMode="auto">
          <a:xfrm>
            <a:off x="5865357" y="2848830"/>
            <a:ext cx="2668118" cy="2463850"/>
          </a:xfrm>
          <a:prstGeom prst="rect">
            <a:avLst/>
          </a:prstGeom>
          <a:noFill/>
          <a:ln w="3175" cap="flat" cmpd="sng" algn="ctr">
            <a:solidFill>
              <a:schemeClr val="tx1"/>
            </a:solidFill>
            <a:prstDash val="solid"/>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r">
              <a:lnSpc>
                <a:spcPct val="90000"/>
              </a:lnSpc>
              <a:spcAft>
                <a:spcPts val="600"/>
              </a:spcAft>
              <a:defRPr/>
            </a:pPr>
            <a:endParaRPr lang="en-US" sz="1200" b="1" kern="0" dirty="0">
              <a:solidFill>
                <a:srgbClr val="002060"/>
              </a:solidFill>
            </a:endParaRPr>
          </a:p>
        </p:txBody>
      </p:sp>
      <p:sp>
        <p:nvSpPr>
          <p:cNvPr id="262" name="TextBox 261">
            <a:extLst>
              <a:ext uri="{FF2B5EF4-FFF2-40B4-BE49-F238E27FC236}">
                <a16:creationId xmlns:a16="http://schemas.microsoft.com/office/drawing/2014/main" id="{74524FA3-D6A1-4422-B823-9D221FB385C6}"/>
              </a:ext>
            </a:extLst>
          </p:cNvPr>
          <p:cNvSpPr txBox="1"/>
          <p:nvPr/>
        </p:nvSpPr>
        <p:spPr>
          <a:xfrm>
            <a:off x="6513444" y="2906174"/>
            <a:ext cx="1161166" cy="184666"/>
          </a:xfrm>
          <a:prstGeom prst="rect">
            <a:avLst/>
          </a:prstGeom>
          <a:noFill/>
        </p:spPr>
        <p:txBody>
          <a:bodyPr wrap="square" lIns="0" tIns="0" rIns="0" bIns="0" rtlCol="0">
            <a:spAutoFit/>
          </a:bodyPr>
          <a:lstStyle>
            <a:defPPr>
              <a:defRPr lang="en-US"/>
            </a:defPPr>
            <a:lvl1pPr marR="0" lvl="0" indent="0" algn="ctr" fontAlgn="base">
              <a:lnSpc>
                <a:spcPct val="100000"/>
              </a:lnSpc>
              <a:spcBef>
                <a:spcPct val="20000"/>
              </a:spcBef>
              <a:spcAft>
                <a:spcPct val="0"/>
              </a:spcAft>
              <a:buClrTx/>
              <a:buSzTx/>
              <a:buFontTx/>
              <a:buNone/>
              <a:tabLst/>
              <a:defRPr sz="1200" b="1" kern="0">
                <a:solidFill>
                  <a:srgbClr val="002060"/>
                </a:solidFill>
              </a:defRPr>
            </a:lvl1pPr>
          </a:lstStyle>
          <a:p>
            <a:r>
              <a:rPr lang="en-US" dirty="0"/>
              <a:t>WORK LAYER</a:t>
            </a:r>
          </a:p>
        </p:txBody>
      </p:sp>
      <p:sp>
        <p:nvSpPr>
          <p:cNvPr id="263" name="Rectangle 262">
            <a:extLst>
              <a:ext uri="{FF2B5EF4-FFF2-40B4-BE49-F238E27FC236}">
                <a16:creationId xmlns:a16="http://schemas.microsoft.com/office/drawing/2014/main" id="{13FD4014-B08E-496F-94E7-6D8FE9110CD1}"/>
              </a:ext>
            </a:extLst>
          </p:cNvPr>
          <p:cNvSpPr/>
          <p:nvPr/>
        </p:nvSpPr>
        <p:spPr bwMode="auto">
          <a:xfrm>
            <a:off x="5933900" y="3120391"/>
            <a:ext cx="545565" cy="1280160"/>
          </a:xfrm>
          <a:prstGeom prst="rect">
            <a:avLst/>
          </a:prstGeom>
          <a:noFill/>
          <a:ln w="3175" cap="flat" cmpd="sng" algn="ctr">
            <a:solidFill>
              <a:schemeClr val="bg2"/>
            </a:solidFill>
            <a:prstDash val="solid"/>
            <a:round/>
            <a:headEnd type="none" w="med" len="med"/>
            <a:tailEnd type="none"/>
          </a:ln>
          <a:effectLst/>
        </p:spPr>
        <p:txBody>
          <a:bodyPr rot="0" spcFirstLastPara="0" vertOverflow="overflow" horzOverflow="overflow" vert="vert270" wrap="square" lIns="9144" tIns="9144" rIns="9144" bIns="9144" numCol="1" spcCol="0" rtlCol="0" fromWordArt="0" anchor="ctr" anchorCtr="0" forceAA="0" compatLnSpc="1">
            <a:prstTxWarp prst="textNoShape">
              <a:avLst/>
            </a:prstTxWarp>
            <a:noAutofit/>
          </a:bodyPr>
          <a:lstStyle/>
          <a:p>
            <a:pPr algn="ctr">
              <a:lnSpc>
                <a:spcPct val="90000"/>
              </a:lnSpc>
              <a:spcAft>
                <a:spcPts val="600"/>
              </a:spcAft>
              <a:defRPr/>
            </a:pPr>
            <a:r>
              <a:rPr lang="en-US" sz="1000" b="1" kern="0" dirty="0">
                <a:solidFill>
                  <a:srgbClr val="ED8B00"/>
                </a:solidFill>
              </a:rPr>
              <a:t>Abstraction Layer</a:t>
            </a:r>
          </a:p>
        </p:txBody>
      </p:sp>
      <p:sp>
        <p:nvSpPr>
          <p:cNvPr id="264" name="Rectangle 263">
            <a:extLst>
              <a:ext uri="{FF2B5EF4-FFF2-40B4-BE49-F238E27FC236}">
                <a16:creationId xmlns:a16="http://schemas.microsoft.com/office/drawing/2014/main" id="{230F1CA1-2BE9-4A78-84C1-2EBAC9DE8454}"/>
              </a:ext>
            </a:extLst>
          </p:cNvPr>
          <p:cNvSpPr/>
          <p:nvPr/>
        </p:nvSpPr>
        <p:spPr bwMode="auto">
          <a:xfrm>
            <a:off x="6551322" y="3124801"/>
            <a:ext cx="1033398" cy="1877224"/>
          </a:xfrm>
          <a:prstGeom prst="rect">
            <a:avLst/>
          </a:prstGeom>
          <a:noFill/>
          <a:ln w="3175" cap="flat" cmpd="sng" algn="ctr">
            <a:solidFill>
              <a:schemeClr val="bg2"/>
            </a:solidFill>
            <a:prstDash val="solid"/>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ctr">
              <a:lnSpc>
                <a:spcPct val="90000"/>
              </a:lnSpc>
              <a:spcAft>
                <a:spcPts val="600"/>
              </a:spcAft>
              <a:defRPr/>
            </a:pPr>
            <a:r>
              <a:rPr lang="en-US" sz="1000" b="1" kern="0" dirty="0">
                <a:solidFill>
                  <a:srgbClr val="ED8B00"/>
                </a:solidFill>
              </a:rPr>
              <a:t>Base Layer </a:t>
            </a:r>
            <a:r>
              <a:rPr lang="en-US" sz="800" kern="0" dirty="0">
                <a:solidFill>
                  <a:srgbClr val="ED8B00"/>
                </a:solidFill>
              </a:rPr>
              <a:t>(by Th. Area)</a:t>
            </a:r>
            <a:endParaRPr lang="en-US" sz="900" i="1" kern="0" dirty="0">
              <a:solidFill>
                <a:srgbClr val="ED8B00"/>
              </a:solidFill>
            </a:endParaRPr>
          </a:p>
        </p:txBody>
      </p:sp>
      <p:sp>
        <p:nvSpPr>
          <p:cNvPr id="265" name="Rectangle 264">
            <a:extLst>
              <a:ext uri="{FF2B5EF4-FFF2-40B4-BE49-F238E27FC236}">
                <a16:creationId xmlns:a16="http://schemas.microsoft.com/office/drawing/2014/main" id="{3744C72F-375B-4B07-B55C-18637F0465EB}"/>
              </a:ext>
            </a:extLst>
          </p:cNvPr>
          <p:cNvSpPr/>
          <p:nvPr/>
        </p:nvSpPr>
        <p:spPr bwMode="auto">
          <a:xfrm>
            <a:off x="7652426" y="3082178"/>
            <a:ext cx="813343" cy="1946424"/>
          </a:xfrm>
          <a:prstGeom prst="rect">
            <a:avLst/>
          </a:prstGeom>
          <a:noFill/>
          <a:ln w="3175" cap="flat" cmpd="sng" algn="ctr">
            <a:solidFill>
              <a:schemeClr val="bg2"/>
            </a:solidFill>
            <a:prstDash val="solid"/>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r">
              <a:lnSpc>
                <a:spcPct val="90000"/>
              </a:lnSpc>
              <a:spcAft>
                <a:spcPts val="600"/>
              </a:spcAft>
              <a:defRPr/>
            </a:pPr>
            <a:endParaRPr lang="en-US" sz="1200" b="1" kern="0" dirty="0">
              <a:solidFill>
                <a:srgbClr val="ED8B00"/>
              </a:solidFill>
            </a:endParaRPr>
          </a:p>
        </p:txBody>
      </p:sp>
      <p:sp>
        <p:nvSpPr>
          <p:cNvPr id="266" name="TextBox 265">
            <a:extLst>
              <a:ext uri="{FF2B5EF4-FFF2-40B4-BE49-F238E27FC236}">
                <a16:creationId xmlns:a16="http://schemas.microsoft.com/office/drawing/2014/main" id="{CCD301BE-DD6A-4E8D-9CC1-082E79E0A12D}"/>
              </a:ext>
            </a:extLst>
          </p:cNvPr>
          <p:cNvSpPr txBox="1"/>
          <p:nvPr/>
        </p:nvSpPr>
        <p:spPr>
          <a:xfrm>
            <a:off x="7624252" y="3045609"/>
            <a:ext cx="887751" cy="369332"/>
          </a:xfrm>
          <a:prstGeom prst="rect">
            <a:avLst/>
          </a:prstGeom>
          <a:noFill/>
        </p:spPr>
        <p:txBody>
          <a:bodyPr wrap="square" lIns="0" rIns="0" rtlCol="0">
            <a:spAutoFit/>
          </a:bodyPr>
          <a:lstStyle/>
          <a:p>
            <a:pPr algn="ctr">
              <a:lnSpc>
                <a:spcPct val="90000"/>
              </a:lnSpc>
              <a:spcAft>
                <a:spcPts val="600"/>
              </a:spcAft>
              <a:defRPr/>
            </a:pPr>
            <a:r>
              <a:rPr lang="en-US" sz="1000" b="1" kern="0" dirty="0">
                <a:solidFill>
                  <a:srgbClr val="ED8B00"/>
                </a:solidFill>
              </a:rPr>
              <a:t>Re-usable Modules</a:t>
            </a:r>
          </a:p>
        </p:txBody>
      </p:sp>
      <p:grpSp>
        <p:nvGrpSpPr>
          <p:cNvPr id="267" name="Group 266">
            <a:extLst>
              <a:ext uri="{FF2B5EF4-FFF2-40B4-BE49-F238E27FC236}">
                <a16:creationId xmlns:a16="http://schemas.microsoft.com/office/drawing/2014/main" id="{F1336045-18FA-4757-8E65-D8114CFFCAFB}"/>
              </a:ext>
            </a:extLst>
          </p:cNvPr>
          <p:cNvGrpSpPr/>
          <p:nvPr/>
        </p:nvGrpSpPr>
        <p:grpSpPr>
          <a:xfrm>
            <a:off x="7761264" y="3391414"/>
            <a:ext cx="657765" cy="616664"/>
            <a:chOff x="-666347" y="749925"/>
            <a:chExt cx="657765" cy="616664"/>
          </a:xfrm>
        </p:grpSpPr>
        <p:sp>
          <p:nvSpPr>
            <p:cNvPr id="268" name="TextBox 267">
              <a:extLst>
                <a:ext uri="{FF2B5EF4-FFF2-40B4-BE49-F238E27FC236}">
                  <a16:creationId xmlns:a16="http://schemas.microsoft.com/office/drawing/2014/main" id="{8F6CA027-FE3D-4502-9483-8F9B7CD4F261}"/>
                </a:ext>
              </a:extLst>
            </p:cNvPr>
            <p:cNvSpPr txBox="1"/>
            <p:nvPr/>
          </p:nvSpPr>
          <p:spPr>
            <a:xfrm>
              <a:off x="-666347" y="966479"/>
              <a:ext cx="657765" cy="400110"/>
            </a:xfrm>
            <a:prstGeom prst="rect">
              <a:avLst/>
            </a:prstGeom>
            <a:noFill/>
          </p:spPr>
          <p:txBody>
            <a:bodyPr wrap="square" lIns="0" rIns="0" rtlCol="0">
              <a:spAutoFit/>
            </a:bodyPr>
            <a:lstStyle/>
            <a:p>
              <a:pPr algn="ctr" fontAlgn="base">
                <a:spcBef>
                  <a:spcPct val="20000"/>
                </a:spcBef>
                <a:spcAft>
                  <a:spcPct val="0"/>
                </a:spcAft>
                <a:defRPr/>
              </a:pPr>
              <a:r>
                <a:rPr lang="en-US" sz="1000" b="1" kern="0" dirty="0">
                  <a:solidFill>
                    <a:srgbClr val="FFFFFF">
                      <a:lumMod val="75000"/>
                    </a:srgbClr>
                  </a:solidFill>
                </a:rPr>
                <a:t>Payer Stencils</a:t>
              </a:r>
              <a:endParaRPr lang="en-US" sz="800" i="1" kern="0" dirty="0">
                <a:solidFill>
                  <a:srgbClr val="FFFFFF">
                    <a:lumMod val="75000"/>
                  </a:srgbClr>
                </a:solidFill>
              </a:endParaRPr>
            </a:p>
          </p:txBody>
        </p:sp>
        <p:pic>
          <p:nvPicPr>
            <p:cNvPr id="269" name="Picture 268">
              <a:extLst>
                <a:ext uri="{FF2B5EF4-FFF2-40B4-BE49-F238E27FC236}">
                  <a16:creationId xmlns:a16="http://schemas.microsoft.com/office/drawing/2014/main" id="{75968DB6-0346-4D4E-B390-2A0AA293E64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7206" y="749925"/>
              <a:ext cx="291052" cy="291052"/>
            </a:xfrm>
            <a:prstGeom prst="rect">
              <a:avLst/>
            </a:prstGeom>
          </p:spPr>
        </p:pic>
      </p:grpSp>
      <p:grpSp>
        <p:nvGrpSpPr>
          <p:cNvPr id="270" name="Group 269">
            <a:extLst>
              <a:ext uri="{FF2B5EF4-FFF2-40B4-BE49-F238E27FC236}">
                <a16:creationId xmlns:a16="http://schemas.microsoft.com/office/drawing/2014/main" id="{CE7869F6-9AB2-4177-801B-3E0B1AC83046}"/>
              </a:ext>
            </a:extLst>
          </p:cNvPr>
          <p:cNvGrpSpPr/>
          <p:nvPr/>
        </p:nvGrpSpPr>
        <p:grpSpPr>
          <a:xfrm>
            <a:off x="7696688" y="4501907"/>
            <a:ext cx="738485" cy="502270"/>
            <a:chOff x="-728394" y="3269780"/>
            <a:chExt cx="738485" cy="502270"/>
          </a:xfrm>
        </p:grpSpPr>
        <p:sp>
          <p:nvSpPr>
            <p:cNvPr id="271" name="TextBox 270">
              <a:extLst>
                <a:ext uri="{FF2B5EF4-FFF2-40B4-BE49-F238E27FC236}">
                  <a16:creationId xmlns:a16="http://schemas.microsoft.com/office/drawing/2014/main" id="{50E8D623-7B89-4078-9F10-F78A84DCB0AC}"/>
                </a:ext>
              </a:extLst>
            </p:cNvPr>
            <p:cNvSpPr txBox="1"/>
            <p:nvPr/>
          </p:nvSpPr>
          <p:spPr>
            <a:xfrm>
              <a:off x="-728394" y="3541218"/>
              <a:ext cx="738485" cy="230832"/>
            </a:xfrm>
            <a:prstGeom prst="rect">
              <a:avLst/>
            </a:prstGeom>
            <a:noFill/>
          </p:spPr>
          <p:txBody>
            <a:bodyPr wrap="square" lIns="0" rIns="0" rtlCol="0">
              <a:spAutoFit/>
            </a:bodyPr>
            <a:lstStyle/>
            <a:p>
              <a:pPr algn="ctr" fontAlgn="base">
                <a:spcBef>
                  <a:spcPct val="20000"/>
                </a:spcBef>
                <a:spcAft>
                  <a:spcPct val="0"/>
                </a:spcAft>
                <a:defRPr/>
              </a:pPr>
              <a:r>
                <a:rPr lang="en-US" sz="900" b="1" kern="0" dirty="0">
                  <a:solidFill>
                    <a:srgbClr val="ED8B00"/>
                  </a:solidFill>
                </a:rPr>
                <a:t>PLD Stencils</a:t>
              </a:r>
              <a:endParaRPr lang="en-US" sz="700" i="1" kern="0" dirty="0">
                <a:solidFill>
                  <a:srgbClr val="ED8B00"/>
                </a:solidFill>
              </a:endParaRPr>
            </a:p>
          </p:txBody>
        </p:sp>
        <p:pic>
          <p:nvPicPr>
            <p:cNvPr id="272" name="Picture 271">
              <a:extLst>
                <a:ext uri="{FF2B5EF4-FFF2-40B4-BE49-F238E27FC236}">
                  <a16:creationId xmlns:a16="http://schemas.microsoft.com/office/drawing/2014/main" id="{1F708AE4-1869-43A2-8EF7-18DB85E7F83D}"/>
                </a:ext>
              </a:extLst>
            </p:cNvPr>
            <p:cNvPicPr>
              <a:picLocks noChangeAspect="1"/>
            </p:cNvPicPr>
            <p:nvPr/>
          </p:nvPicPr>
          <p:blipFill>
            <a:blip r:embed="rId12" cstate="print">
              <a:duotone>
                <a:prstClr val="black"/>
                <a:schemeClr val="bg2">
                  <a:tint val="45000"/>
                  <a:satMod val="400000"/>
                </a:schemeClr>
              </a:duotone>
              <a:extLst>
                <a:ext uri="{28A0092B-C50C-407E-A947-70E740481C1C}">
                  <a14:useLocalDpi xmlns:a14="http://schemas.microsoft.com/office/drawing/2010/main" val="0"/>
                </a:ext>
              </a:extLst>
            </a:blip>
            <a:stretch>
              <a:fillRect/>
            </a:stretch>
          </p:blipFill>
          <p:spPr>
            <a:xfrm>
              <a:off x="-521757" y="3269780"/>
              <a:ext cx="320157" cy="320157"/>
            </a:xfrm>
            <a:prstGeom prst="rect">
              <a:avLst/>
            </a:prstGeom>
          </p:spPr>
        </p:pic>
      </p:grpSp>
      <p:grpSp>
        <p:nvGrpSpPr>
          <p:cNvPr id="273" name="Group 272">
            <a:extLst>
              <a:ext uri="{FF2B5EF4-FFF2-40B4-BE49-F238E27FC236}">
                <a16:creationId xmlns:a16="http://schemas.microsoft.com/office/drawing/2014/main" id="{0F32A8BD-C5F1-41B4-A42E-EFFF2129AC02}"/>
              </a:ext>
            </a:extLst>
          </p:cNvPr>
          <p:cNvGrpSpPr/>
          <p:nvPr/>
        </p:nvGrpSpPr>
        <p:grpSpPr>
          <a:xfrm>
            <a:off x="7762118" y="3941359"/>
            <a:ext cx="694345" cy="636744"/>
            <a:chOff x="-1021432" y="1660145"/>
            <a:chExt cx="694345" cy="636744"/>
          </a:xfrm>
        </p:grpSpPr>
        <p:sp>
          <p:nvSpPr>
            <p:cNvPr id="274" name="TextBox 273">
              <a:extLst>
                <a:ext uri="{FF2B5EF4-FFF2-40B4-BE49-F238E27FC236}">
                  <a16:creationId xmlns:a16="http://schemas.microsoft.com/office/drawing/2014/main" id="{3CA2ED1F-7D21-45C0-9DEC-7D3993345079}"/>
                </a:ext>
              </a:extLst>
            </p:cNvPr>
            <p:cNvSpPr txBox="1"/>
            <p:nvPr/>
          </p:nvSpPr>
          <p:spPr>
            <a:xfrm>
              <a:off x="-1021432" y="1896779"/>
              <a:ext cx="694345" cy="400110"/>
            </a:xfrm>
            <a:prstGeom prst="rect">
              <a:avLst/>
            </a:prstGeom>
            <a:noFill/>
          </p:spPr>
          <p:txBody>
            <a:bodyPr wrap="square" lIns="0" rIns="0" rtlCol="0">
              <a:spAutoFit/>
            </a:bodyPr>
            <a:lstStyle/>
            <a:p>
              <a:pPr algn="ctr" fontAlgn="base">
                <a:spcBef>
                  <a:spcPct val="20000"/>
                </a:spcBef>
                <a:spcAft>
                  <a:spcPct val="0"/>
                </a:spcAft>
                <a:defRPr/>
              </a:pPr>
              <a:r>
                <a:rPr lang="en-US" sz="1000" b="1" kern="0" dirty="0">
                  <a:solidFill>
                    <a:srgbClr val="FFFFFF">
                      <a:lumMod val="75000"/>
                    </a:srgbClr>
                  </a:solidFill>
                </a:rPr>
                <a:t>Pat Serv. Stencils</a:t>
              </a:r>
              <a:endParaRPr lang="en-US" sz="800" i="1" kern="0" dirty="0">
                <a:solidFill>
                  <a:srgbClr val="FFFFFF">
                    <a:lumMod val="75000"/>
                  </a:srgbClr>
                </a:solidFill>
              </a:endParaRPr>
            </a:p>
          </p:txBody>
        </p:sp>
        <p:pic>
          <p:nvPicPr>
            <p:cNvPr id="275" name="Picture 274">
              <a:extLst>
                <a:ext uri="{FF2B5EF4-FFF2-40B4-BE49-F238E27FC236}">
                  <a16:creationId xmlns:a16="http://schemas.microsoft.com/office/drawing/2014/main" id="{209873D7-8839-4100-925A-1A51850012C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63099" y="1660145"/>
              <a:ext cx="291052" cy="291052"/>
            </a:xfrm>
            <a:prstGeom prst="rect">
              <a:avLst/>
            </a:prstGeom>
          </p:spPr>
        </p:pic>
      </p:grpSp>
      <p:sp>
        <p:nvSpPr>
          <p:cNvPr id="276" name="Rectangle 275">
            <a:extLst>
              <a:ext uri="{FF2B5EF4-FFF2-40B4-BE49-F238E27FC236}">
                <a16:creationId xmlns:a16="http://schemas.microsoft.com/office/drawing/2014/main" id="{F3A0DF34-CC05-47BB-99CA-B95ABA86C745}"/>
              </a:ext>
            </a:extLst>
          </p:cNvPr>
          <p:cNvSpPr/>
          <p:nvPr/>
        </p:nvSpPr>
        <p:spPr bwMode="auto">
          <a:xfrm rot="5400000">
            <a:off x="7401847" y="4211709"/>
            <a:ext cx="184667" cy="1924565"/>
          </a:xfrm>
          <a:prstGeom prst="rect">
            <a:avLst/>
          </a:prstGeom>
          <a:noFill/>
          <a:ln w="3175" cap="flat" cmpd="sng" algn="ctr">
            <a:solidFill>
              <a:schemeClr val="bg2"/>
            </a:solidFill>
            <a:prstDash val="solid"/>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ctr">
              <a:lnSpc>
                <a:spcPct val="90000"/>
              </a:lnSpc>
              <a:spcAft>
                <a:spcPts val="600"/>
              </a:spcAft>
              <a:defRPr/>
            </a:pPr>
            <a:r>
              <a:rPr lang="en-US" sz="900" b="1" kern="0" dirty="0">
                <a:solidFill>
                  <a:srgbClr val="ED8B00"/>
                </a:solidFill>
              </a:rPr>
              <a:t>Configurations </a:t>
            </a:r>
            <a:r>
              <a:rPr lang="en-US" sz="800" kern="0" dirty="0">
                <a:solidFill>
                  <a:srgbClr val="ED8B00"/>
                </a:solidFill>
              </a:rPr>
              <a:t>(by Th. Area)</a:t>
            </a:r>
            <a:endParaRPr lang="en-US" sz="900" b="1" kern="0" dirty="0">
              <a:solidFill>
                <a:srgbClr val="ED8B00"/>
              </a:solidFill>
            </a:endParaRPr>
          </a:p>
        </p:txBody>
      </p:sp>
      <p:sp>
        <p:nvSpPr>
          <p:cNvPr id="277" name="Rectangle 276">
            <a:extLst>
              <a:ext uri="{FF2B5EF4-FFF2-40B4-BE49-F238E27FC236}">
                <a16:creationId xmlns:a16="http://schemas.microsoft.com/office/drawing/2014/main" id="{8B766C26-390F-49D1-B84B-CA1B7A03E005}"/>
              </a:ext>
            </a:extLst>
          </p:cNvPr>
          <p:cNvSpPr/>
          <p:nvPr/>
        </p:nvSpPr>
        <p:spPr bwMode="auto">
          <a:xfrm>
            <a:off x="5921052" y="4472944"/>
            <a:ext cx="562563" cy="766256"/>
          </a:xfrm>
          <a:prstGeom prst="rect">
            <a:avLst/>
          </a:prstGeom>
          <a:noFill/>
          <a:ln w="3175" cap="flat" cmpd="sng" algn="ctr">
            <a:solidFill>
              <a:schemeClr val="bg2"/>
            </a:solidFill>
            <a:prstDash val="solid"/>
            <a:round/>
            <a:headEnd type="none" w="med" len="med"/>
            <a:tailEnd type="none"/>
          </a:ln>
          <a:effectLst/>
        </p:spPr>
        <p:txBody>
          <a:bodyPr rot="0" spcFirstLastPara="0" vertOverflow="overflow" horzOverflow="overflow" vert="vert270" wrap="square" lIns="9144" tIns="9144" rIns="9144" bIns="9144" numCol="1" spcCol="0" rtlCol="0" fromWordArt="0" anchor="ctr" anchorCtr="0" forceAA="0" compatLnSpc="1">
            <a:prstTxWarp prst="textNoShape">
              <a:avLst/>
            </a:prstTxWarp>
            <a:noAutofit/>
          </a:bodyPr>
          <a:lstStyle/>
          <a:p>
            <a:pPr algn="ctr">
              <a:lnSpc>
                <a:spcPct val="90000"/>
              </a:lnSpc>
              <a:spcAft>
                <a:spcPts val="600"/>
              </a:spcAft>
            </a:pPr>
            <a:r>
              <a:rPr lang="en-US" sz="1000" b="1" kern="0" dirty="0">
                <a:solidFill>
                  <a:srgbClr val="ED8B00"/>
                </a:solidFill>
              </a:rPr>
              <a:t>Hist. Layer </a:t>
            </a:r>
            <a:r>
              <a:rPr lang="en-US" sz="800" kern="0" dirty="0">
                <a:solidFill>
                  <a:srgbClr val="ED8B00"/>
                </a:solidFill>
              </a:rPr>
              <a:t>(by Th. Area)</a:t>
            </a:r>
            <a:endParaRPr lang="en-US" sz="800" i="1" kern="0" dirty="0">
              <a:solidFill>
                <a:srgbClr val="ED8B00"/>
              </a:solidFill>
            </a:endParaRPr>
          </a:p>
        </p:txBody>
      </p:sp>
      <p:sp>
        <p:nvSpPr>
          <p:cNvPr id="278" name="Rectangle 277">
            <a:extLst>
              <a:ext uri="{FF2B5EF4-FFF2-40B4-BE49-F238E27FC236}">
                <a16:creationId xmlns:a16="http://schemas.microsoft.com/office/drawing/2014/main" id="{0C85066A-B6C8-4A47-8386-A92A93353D23}"/>
              </a:ext>
            </a:extLst>
          </p:cNvPr>
          <p:cNvSpPr/>
          <p:nvPr/>
        </p:nvSpPr>
        <p:spPr bwMode="auto">
          <a:xfrm>
            <a:off x="8624558" y="2861949"/>
            <a:ext cx="1923088" cy="1178250"/>
          </a:xfrm>
          <a:prstGeom prst="rect">
            <a:avLst/>
          </a:prstGeom>
          <a:noFill/>
          <a:ln w="3175" cap="flat" cmpd="sng" algn="ctr">
            <a:solidFill>
              <a:schemeClr val="tx1"/>
            </a:solidFill>
            <a:prstDash val="solid"/>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ctr">
              <a:lnSpc>
                <a:spcPct val="90000"/>
              </a:lnSpc>
              <a:spcAft>
                <a:spcPts val="600"/>
              </a:spcAft>
              <a:defRPr/>
            </a:pPr>
            <a:endParaRPr lang="en-US" sz="1200" b="1" kern="0" dirty="0">
              <a:solidFill>
                <a:srgbClr val="002060"/>
              </a:solidFill>
            </a:endParaRPr>
          </a:p>
        </p:txBody>
      </p:sp>
      <p:sp>
        <p:nvSpPr>
          <p:cNvPr id="279" name="TextBox 278">
            <a:extLst>
              <a:ext uri="{FF2B5EF4-FFF2-40B4-BE49-F238E27FC236}">
                <a16:creationId xmlns:a16="http://schemas.microsoft.com/office/drawing/2014/main" id="{4C9CAB4B-9140-48DB-87B5-CF5FB3F2E408}"/>
              </a:ext>
            </a:extLst>
          </p:cNvPr>
          <p:cNvSpPr txBox="1"/>
          <p:nvPr/>
        </p:nvSpPr>
        <p:spPr>
          <a:xfrm>
            <a:off x="8635663" y="2894174"/>
            <a:ext cx="1903620" cy="184666"/>
          </a:xfrm>
          <a:prstGeom prst="rect">
            <a:avLst/>
          </a:prstGeom>
          <a:noFill/>
        </p:spPr>
        <p:txBody>
          <a:bodyPr wrap="square" lIns="0" tIns="0" rIns="0" bIns="0" rtlCol="0">
            <a:spAutoFit/>
          </a:bodyPr>
          <a:lstStyle/>
          <a:p>
            <a:pPr algn="ctr" fontAlgn="base">
              <a:spcBef>
                <a:spcPct val="20000"/>
              </a:spcBef>
              <a:spcAft>
                <a:spcPct val="0"/>
              </a:spcAft>
              <a:defRPr/>
            </a:pPr>
            <a:r>
              <a:rPr lang="en-US" sz="1200" b="1" kern="0" dirty="0">
                <a:solidFill>
                  <a:srgbClr val="002060"/>
                </a:solidFill>
              </a:rPr>
              <a:t>CONSUMPTION Layer</a:t>
            </a:r>
            <a:endParaRPr lang="en-US" sz="1050" i="1" kern="0" dirty="0">
              <a:solidFill>
                <a:srgbClr val="002060"/>
              </a:solidFill>
            </a:endParaRPr>
          </a:p>
        </p:txBody>
      </p:sp>
      <p:grpSp>
        <p:nvGrpSpPr>
          <p:cNvPr id="280" name="Group 279">
            <a:extLst>
              <a:ext uri="{FF2B5EF4-FFF2-40B4-BE49-F238E27FC236}">
                <a16:creationId xmlns:a16="http://schemas.microsoft.com/office/drawing/2014/main" id="{2B1AF009-6921-41E3-9765-E5FA4FB66472}"/>
              </a:ext>
            </a:extLst>
          </p:cNvPr>
          <p:cNvGrpSpPr/>
          <p:nvPr/>
        </p:nvGrpSpPr>
        <p:grpSpPr>
          <a:xfrm>
            <a:off x="8800404" y="3153417"/>
            <a:ext cx="1401855" cy="849695"/>
            <a:chOff x="5552826" y="3363317"/>
            <a:chExt cx="924174" cy="830677"/>
          </a:xfrm>
        </p:grpSpPr>
        <p:sp>
          <p:nvSpPr>
            <p:cNvPr id="281" name="TextBox 280">
              <a:extLst>
                <a:ext uri="{FF2B5EF4-FFF2-40B4-BE49-F238E27FC236}">
                  <a16:creationId xmlns:a16="http://schemas.microsoft.com/office/drawing/2014/main" id="{1FD3E28A-A2F0-4729-938B-927F306ED907}"/>
                </a:ext>
              </a:extLst>
            </p:cNvPr>
            <p:cNvSpPr txBox="1"/>
            <p:nvPr/>
          </p:nvSpPr>
          <p:spPr>
            <a:xfrm>
              <a:off x="5552826" y="3658414"/>
              <a:ext cx="924174" cy="535580"/>
            </a:xfrm>
            <a:prstGeom prst="rect">
              <a:avLst/>
            </a:prstGeom>
            <a:noFill/>
          </p:spPr>
          <p:txBody>
            <a:bodyPr wrap="square" rtlCol="0">
              <a:spAutoFit/>
            </a:bodyPr>
            <a:lstStyle/>
            <a:p>
              <a:pPr algn="ctr" fontAlgn="base">
                <a:spcBef>
                  <a:spcPct val="20000"/>
                </a:spcBef>
                <a:spcAft>
                  <a:spcPct val="0"/>
                </a:spcAft>
                <a:defRPr/>
              </a:pPr>
              <a:r>
                <a:rPr lang="en-US" sz="1000" b="1" kern="0" dirty="0">
                  <a:solidFill>
                    <a:srgbClr val="ED8B00"/>
                  </a:solidFill>
                </a:rPr>
                <a:t>Deliverables Databases</a:t>
              </a:r>
            </a:p>
            <a:p>
              <a:pPr algn="ctr" fontAlgn="base">
                <a:spcBef>
                  <a:spcPct val="20000"/>
                </a:spcBef>
                <a:spcAft>
                  <a:spcPct val="0"/>
                </a:spcAft>
                <a:defRPr/>
              </a:pPr>
              <a:r>
                <a:rPr lang="en-US" sz="800" kern="0" dirty="0">
                  <a:solidFill>
                    <a:srgbClr val="ED8B00"/>
                  </a:solidFill>
                </a:rPr>
                <a:t>(by Th. Areas)</a:t>
              </a:r>
              <a:endParaRPr lang="en-US" sz="600" i="1" kern="0" dirty="0">
                <a:solidFill>
                  <a:srgbClr val="ED8B00"/>
                </a:solidFill>
              </a:endParaRPr>
            </a:p>
          </p:txBody>
        </p:sp>
        <p:pic>
          <p:nvPicPr>
            <p:cNvPr id="282" name="Picture 281">
              <a:extLst>
                <a:ext uri="{FF2B5EF4-FFF2-40B4-BE49-F238E27FC236}">
                  <a16:creationId xmlns:a16="http://schemas.microsoft.com/office/drawing/2014/main" id="{553C00C9-56F6-4606-A047-667BC4E9996F}"/>
                </a:ext>
              </a:extLst>
            </p:cNvPr>
            <p:cNvPicPr>
              <a:picLocks noChangeAspect="1"/>
            </p:cNvPicPr>
            <p:nvPr/>
          </p:nvPicPr>
          <p:blipFill>
            <a:blip r:embed="rId1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873745" y="3363317"/>
              <a:ext cx="314591" cy="314591"/>
            </a:xfrm>
            <a:prstGeom prst="rect">
              <a:avLst/>
            </a:prstGeom>
          </p:spPr>
        </p:pic>
      </p:grpSp>
      <p:grpSp>
        <p:nvGrpSpPr>
          <p:cNvPr id="283" name="Group 282">
            <a:extLst>
              <a:ext uri="{FF2B5EF4-FFF2-40B4-BE49-F238E27FC236}">
                <a16:creationId xmlns:a16="http://schemas.microsoft.com/office/drawing/2014/main" id="{8D033A6C-8747-43C0-852E-F27FC32287F7}"/>
              </a:ext>
            </a:extLst>
          </p:cNvPr>
          <p:cNvGrpSpPr/>
          <p:nvPr/>
        </p:nvGrpSpPr>
        <p:grpSpPr>
          <a:xfrm>
            <a:off x="8866245" y="4404930"/>
            <a:ext cx="1407823" cy="695807"/>
            <a:chOff x="5552826" y="3363317"/>
            <a:chExt cx="924174" cy="680233"/>
          </a:xfrm>
        </p:grpSpPr>
        <p:sp>
          <p:nvSpPr>
            <p:cNvPr id="284" name="TextBox 283">
              <a:extLst>
                <a:ext uri="{FF2B5EF4-FFF2-40B4-BE49-F238E27FC236}">
                  <a16:creationId xmlns:a16="http://schemas.microsoft.com/office/drawing/2014/main" id="{FB4D0A4D-7DE4-4800-BA4A-B3BDC8F2E713}"/>
                </a:ext>
              </a:extLst>
            </p:cNvPr>
            <p:cNvSpPr txBox="1"/>
            <p:nvPr/>
          </p:nvSpPr>
          <p:spPr>
            <a:xfrm>
              <a:off x="5552826" y="3658414"/>
              <a:ext cx="924174" cy="385136"/>
            </a:xfrm>
            <a:prstGeom prst="rect">
              <a:avLst/>
            </a:prstGeom>
            <a:noFill/>
          </p:spPr>
          <p:txBody>
            <a:bodyPr wrap="square" rtlCol="0">
              <a:spAutoFit/>
            </a:bodyPr>
            <a:lstStyle/>
            <a:p>
              <a:pPr algn="ctr" fontAlgn="base">
                <a:spcBef>
                  <a:spcPct val="20000"/>
                </a:spcBef>
                <a:spcAft>
                  <a:spcPct val="0"/>
                </a:spcAft>
                <a:defRPr/>
              </a:pPr>
              <a:r>
                <a:rPr lang="en-US" sz="1000" b="1" kern="0" dirty="0" err="1">
                  <a:solidFill>
                    <a:srgbClr val="ED8B00"/>
                  </a:solidFill>
                </a:rPr>
                <a:t>Collab.Wksp</a:t>
              </a:r>
              <a:r>
                <a:rPr lang="en-US" sz="1000" b="1" kern="0" dirty="0">
                  <a:solidFill>
                    <a:srgbClr val="ED8B00"/>
                  </a:solidFill>
                </a:rPr>
                <a:t> </a:t>
              </a:r>
            </a:p>
            <a:p>
              <a:pPr algn="ctr" fontAlgn="base">
                <a:spcBef>
                  <a:spcPct val="20000"/>
                </a:spcBef>
                <a:spcAft>
                  <a:spcPct val="0"/>
                </a:spcAft>
                <a:defRPr/>
              </a:pPr>
              <a:r>
                <a:rPr lang="en-US" sz="800" kern="0" dirty="0">
                  <a:solidFill>
                    <a:srgbClr val="ED8B00"/>
                  </a:solidFill>
                </a:rPr>
                <a:t>(by Th. Areas)</a:t>
              </a:r>
              <a:endParaRPr lang="en-US" sz="600" i="1" kern="0" dirty="0">
                <a:solidFill>
                  <a:srgbClr val="ED8B00"/>
                </a:solidFill>
              </a:endParaRPr>
            </a:p>
          </p:txBody>
        </p:sp>
        <p:pic>
          <p:nvPicPr>
            <p:cNvPr id="285" name="Picture 284">
              <a:extLst>
                <a:ext uri="{FF2B5EF4-FFF2-40B4-BE49-F238E27FC236}">
                  <a16:creationId xmlns:a16="http://schemas.microsoft.com/office/drawing/2014/main" id="{161F0C87-3CF5-48AD-AB13-7C2B3A328472}"/>
                </a:ext>
              </a:extLst>
            </p:cNvPr>
            <p:cNvPicPr>
              <a:picLocks noChangeAspect="1"/>
            </p:cNvPicPr>
            <p:nvPr/>
          </p:nvPicPr>
          <p:blipFill>
            <a:blip r:embed="rId1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873745" y="3363317"/>
              <a:ext cx="314591" cy="314591"/>
            </a:xfrm>
            <a:prstGeom prst="rect">
              <a:avLst/>
            </a:prstGeom>
          </p:spPr>
        </p:pic>
      </p:grpSp>
      <p:sp>
        <p:nvSpPr>
          <p:cNvPr id="286" name="Rectangle 285">
            <a:extLst>
              <a:ext uri="{FF2B5EF4-FFF2-40B4-BE49-F238E27FC236}">
                <a16:creationId xmlns:a16="http://schemas.microsoft.com/office/drawing/2014/main" id="{D68C0612-F616-4AAE-BF3B-49EFA1B6FC43}"/>
              </a:ext>
            </a:extLst>
          </p:cNvPr>
          <p:cNvSpPr/>
          <p:nvPr/>
        </p:nvSpPr>
        <p:spPr bwMode="auto">
          <a:xfrm>
            <a:off x="8616372" y="4105653"/>
            <a:ext cx="1931274" cy="1207027"/>
          </a:xfrm>
          <a:prstGeom prst="rect">
            <a:avLst/>
          </a:prstGeom>
          <a:noFill/>
          <a:ln w="3175" cap="flat" cmpd="sng" algn="ctr">
            <a:solidFill>
              <a:schemeClr val="tx1"/>
            </a:solidFill>
            <a:prstDash val="solid"/>
            <a:round/>
            <a:headEnd type="none" w="med" len="med"/>
            <a:tailEnd type="none"/>
          </a:ln>
          <a:effectLst/>
        </p:spPr>
        <p:txBody>
          <a:bodyPr rot="0" spcFirstLastPara="0" vertOverflow="overflow" horzOverflow="overflow" vert="vert270" wrap="square" lIns="91440" tIns="91440" rIns="91440" bIns="91440" numCol="1" spcCol="0" rtlCol="0" fromWordArt="0" anchor="ctr" anchorCtr="0" forceAA="0" compatLnSpc="1">
            <a:prstTxWarp prst="textNoShape">
              <a:avLst/>
            </a:prstTxWarp>
            <a:noAutofit/>
          </a:bodyPr>
          <a:lstStyle/>
          <a:p>
            <a:pPr algn="ctr">
              <a:lnSpc>
                <a:spcPct val="90000"/>
              </a:lnSpc>
              <a:spcAft>
                <a:spcPts val="600"/>
              </a:spcAft>
              <a:defRPr/>
            </a:pPr>
            <a:endParaRPr lang="en-US" sz="1200" b="1" kern="0" dirty="0">
              <a:solidFill>
                <a:srgbClr val="002060"/>
              </a:solidFill>
            </a:endParaRPr>
          </a:p>
        </p:txBody>
      </p:sp>
      <p:sp>
        <p:nvSpPr>
          <p:cNvPr id="287" name="TextBox 286">
            <a:extLst>
              <a:ext uri="{FF2B5EF4-FFF2-40B4-BE49-F238E27FC236}">
                <a16:creationId xmlns:a16="http://schemas.microsoft.com/office/drawing/2014/main" id="{9B418C16-65AF-4C6B-B97F-B602CD24D02B}"/>
              </a:ext>
            </a:extLst>
          </p:cNvPr>
          <p:cNvSpPr txBox="1"/>
          <p:nvPr/>
        </p:nvSpPr>
        <p:spPr>
          <a:xfrm>
            <a:off x="8619359" y="4161360"/>
            <a:ext cx="1911724" cy="169277"/>
          </a:xfrm>
          <a:prstGeom prst="rect">
            <a:avLst/>
          </a:prstGeom>
          <a:noFill/>
        </p:spPr>
        <p:txBody>
          <a:bodyPr wrap="square" lIns="0" tIns="0" rIns="0" bIns="0" rtlCol="0">
            <a:spAutoFit/>
          </a:bodyPr>
          <a:lstStyle/>
          <a:p>
            <a:pPr algn="ctr" fontAlgn="base">
              <a:spcBef>
                <a:spcPct val="20000"/>
              </a:spcBef>
              <a:spcAft>
                <a:spcPct val="0"/>
              </a:spcAft>
              <a:defRPr/>
            </a:pPr>
            <a:r>
              <a:rPr lang="en-US" sz="1100" b="1" kern="0" dirty="0">
                <a:solidFill>
                  <a:srgbClr val="002060"/>
                </a:solidFill>
              </a:rPr>
              <a:t>COLLAB. ZONE</a:t>
            </a:r>
            <a:endParaRPr lang="en-US" sz="1000" i="1" kern="0" dirty="0">
              <a:solidFill>
                <a:srgbClr val="002060"/>
              </a:solidFill>
            </a:endParaRPr>
          </a:p>
        </p:txBody>
      </p:sp>
      <p:pic>
        <p:nvPicPr>
          <p:cNvPr id="294" name="Picture 4" descr="Image result for hive logo png">
            <a:extLst>
              <a:ext uri="{FF2B5EF4-FFF2-40B4-BE49-F238E27FC236}">
                <a16:creationId xmlns:a16="http://schemas.microsoft.com/office/drawing/2014/main" id="{4F623CF9-2699-4777-A0B6-C56D6947E98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65816" y="2105306"/>
            <a:ext cx="381293" cy="343163"/>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94">
            <a:extLst>
              <a:ext uri="{FF2B5EF4-FFF2-40B4-BE49-F238E27FC236}">
                <a16:creationId xmlns:a16="http://schemas.microsoft.com/office/drawing/2014/main" id="{772F8FDC-8DCB-4064-9263-9404227E5A36}"/>
              </a:ext>
            </a:extLst>
          </p:cNvPr>
          <p:cNvPicPr>
            <a:picLocks noChangeAspect="1"/>
          </p:cNvPicPr>
          <p:nvPr/>
        </p:nvPicPr>
        <p:blipFill>
          <a:blip r:embed="rId15">
            <a:clrChange>
              <a:clrFrom>
                <a:srgbClr val="FFFFFF"/>
              </a:clrFrom>
              <a:clrTo>
                <a:srgbClr val="FFFFFF">
                  <a:alpha val="0"/>
                </a:srgbClr>
              </a:clrTo>
            </a:clrChange>
          </a:blip>
          <a:stretch>
            <a:fillRect/>
          </a:stretch>
        </p:blipFill>
        <p:spPr>
          <a:xfrm>
            <a:off x="6640621" y="2037702"/>
            <a:ext cx="1005022" cy="424084"/>
          </a:xfrm>
          <a:prstGeom prst="rect">
            <a:avLst/>
          </a:prstGeom>
        </p:spPr>
      </p:pic>
      <p:pic>
        <p:nvPicPr>
          <p:cNvPr id="296" name="Picture 2" descr="Image result for hive on spark logo png">
            <a:extLst>
              <a:ext uri="{FF2B5EF4-FFF2-40B4-BE49-F238E27FC236}">
                <a16:creationId xmlns:a16="http://schemas.microsoft.com/office/drawing/2014/main" id="{8776DD68-4BBE-4C5D-B927-4815A1DD508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77821" y="1937743"/>
            <a:ext cx="924112" cy="49154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296">
            <a:extLst>
              <a:ext uri="{FF2B5EF4-FFF2-40B4-BE49-F238E27FC236}">
                <a16:creationId xmlns:a16="http://schemas.microsoft.com/office/drawing/2014/main" id="{10FF0A5F-8F78-4D3B-90A7-32A48DB6D7C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942892" y="2121061"/>
            <a:ext cx="1235882" cy="241384"/>
          </a:xfrm>
          <a:prstGeom prst="rect">
            <a:avLst/>
          </a:prstGeom>
        </p:spPr>
      </p:pic>
      <p:pic>
        <p:nvPicPr>
          <p:cNvPr id="298" name="Picture 297">
            <a:extLst>
              <a:ext uri="{FF2B5EF4-FFF2-40B4-BE49-F238E27FC236}">
                <a16:creationId xmlns:a16="http://schemas.microsoft.com/office/drawing/2014/main" id="{AC774145-625A-4462-AE55-4AE5DD53111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141858" y="1817761"/>
            <a:ext cx="685076" cy="685076"/>
          </a:xfrm>
          <a:prstGeom prst="rect">
            <a:avLst/>
          </a:prstGeom>
        </p:spPr>
      </p:pic>
      <p:pic>
        <p:nvPicPr>
          <p:cNvPr id="299" name="Picture 6" descr="Image result for aws ec2 icon png">
            <a:extLst>
              <a:ext uri="{FF2B5EF4-FFF2-40B4-BE49-F238E27FC236}">
                <a16:creationId xmlns:a16="http://schemas.microsoft.com/office/drawing/2014/main" id="{B953D3D1-6797-4762-8323-97F454088E46}"/>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128930" y="1850344"/>
            <a:ext cx="646988" cy="646988"/>
          </a:xfrm>
          <a:prstGeom prst="rect">
            <a:avLst/>
          </a:prstGeom>
          <a:noFill/>
          <a:extLst>
            <a:ext uri="{909E8E84-426E-40DD-AFC4-6F175D3DCCD1}">
              <a14:hiddenFill xmlns:a14="http://schemas.microsoft.com/office/drawing/2010/main">
                <a:solidFill>
                  <a:srgbClr val="FFFFFF"/>
                </a:solidFill>
              </a14:hiddenFill>
            </a:ext>
          </a:extLst>
        </p:spPr>
      </p:pic>
      <p:sp>
        <p:nvSpPr>
          <p:cNvPr id="300" name="Arrow: Right 299">
            <a:extLst>
              <a:ext uri="{FF2B5EF4-FFF2-40B4-BE49-F238E27FC236}">
                <a16:creationId xmlns:a16="http://schemas.microsoft.com/office/drawing/2014/main" id="{3F16D894-39F1-46A9-AD16-0A58A0FC1F85}"/>
              </a:ext>
            </a:extLst>
          </p:cNvPr>
          <p:cNvSpPr/>
          <p:nvPr/>
        </p:nvSpPr>
        <p:spPr>
          <a:xfrm>
            <a:off x="4450117" y="4025106"/>
            <a:ext cx="355752" cy="279885"/>
          </a:xfrm>
          <a:prstGeom prst="right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lIns="9144" rIns="9144" rtlCol="0" anchor="ctr"/>
          <a:lstStyle/>
          <a:p>
            <a:pPr algn="ctr" fontAlgn="base">
              <a:spcBef>
                <a:spcPct val="20000"/>
              </a:spcBef>
              <a:spcAft>
                <a:spcPct val="0"/>
              </a:spcAft>
            </a:pPr>
            <a:r>
              <a:rPr lang="en-US" sz="800" b="1" dirty="0">
                <a:solidFill>
                  <a:srgbClr val="FFFFFF"/>
                </a:solidFill>
                <a:latin typeface="Arial"/>
              </a:rPr>
              <a:t>DQM</a:t>
            </a:r>
          </a:p>
        </p:txBody>
      </p:sp>
      <p:sp>
        <p:nvSpPr>
          <p:cNvPr id="302" name="Arrow: Right 301">
            <a:extLst>
              <a:ext uri="{FF2B5EF4-FFF2-40B4-BE49-F238E27FC236}">
                <a16:creationId xmlns:a16="http://schemas.microsoft.com/office/drawing/2014/main" id="{EDE0FFE9-7044-4F3B-87D7-97F0F582A654}"/>
              </a:ext>
            </a:extLst>
          </p:cNvPr>
          <p:cNvSpPr/>
          <p:nvPr/>
        </p:nvSpPr>
        <p:spPr>
          <a:xfrm>
            <a:off x="4994459" y="4045704"/>
            <a:ext cx="248351" cy="231310"/>
          </a:xfrm>
          <a:prstGeom prst="right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fontAlgn="base">
              <a:spcBef>
                <a:spcPct val="20000"/>
              </a:spcBef>
              <a:spcAft>
                <a:spcPct val="0"/>
              </a:spcAft>
            </a:pPr>
            <a:endParaRPr lang="en-US" sz="2000">
              <a:solidFill>
                <a:srgbClr val="002060"/>
              </a:solidFill>
              <a:latin typeface="Arial"/>
            </a:endParaRPr>
          </a:p>
        </p:txBody>
      </p:sp>
      <p:sp>
        <p:nvSpPr>
          <p:cNvPr id="303" name="Arrow: Right 302">
            <a:extLst>
              <a:ext uri="{FF2B5EF4-FFF2-40B4-BE49-F238E27FC236}">
                <a16:creationId xmlns:a16="http://schemas.microsoft.com/office/drawing/2014/main" id="{A6CC539F-A43F-481E-BDF6-C03512647671}"/>
              </a:ext>
            </a:extLst>
          </p:cNvPr>
          <p:cNvSpPr/>
          <p:nvPr/>
        </p:nvSpPr>
        <p:spPr>
          <a:xfrm>
            <a:off x="5447106" y="4064486"/>
            <a:ext cx="283854" cy="231310"/>
          </a:xfrm>
          <a:prstGeom prst="right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fontAlgn="base">
              <a:spcBef>
                <a:spcPct val="20000"/>
              </a:spcBef>
              <a:spcAft>
                <a:spcPct val="0"/>
              </a:spcAft>
            </a:pPr>
            <a:endParaRPr lang="en-US" sz="2000">
              <a:solidFill>
                <a:srgbClr val="002060"/>
              </a:solidFill>
              <a:latin typeface="Arial"/>
            </a:endParaRPr>
          </a:p>
        </p:txBody>
      </p:sp>
      <p:sp>
        <p:nvSpPr>
          <p:cNvPr id="304" name="Arrow: Right 303">
            <a:extLst>
              <a:ext uri="{FF2B5EF4-FFF2-40B4-BE49-F238E27FC236}">
                <a16:creationId xmlns:a16="http://schemas.microsoft.com/office/drawing/2014/main" id="{8295B6A0-239B-4A79-8C90-F55C49FEB772}"/>
              </a:ext>
            </a:extLst>
          </p:cNvPr>
          <p:cNvSpPr/>
          <p:nvPr/>
        </p:nvSpPr>
        <p:spPr>
          <a:xfrm>
            <a:off x="8475973" y="3374716"/>
            <a:ext cx="330556" cy="279885"/>
          </a:xfrm>
          <a:prstGeom prst="right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fontAlgn="base">
              <a:spcBef>
                <a:spcPct val="20000"/>
              </a:spcBef>
              <a:spcAft>
                <a:spcPct val="0"/>
              </a:spcAft>
            </a:pPr>
            <a:endParaRPr lang="en-US" sz="2000">
              <a:solidFill>
                <a:srgbClr val="002060"/>
              </a:solidFill>
              <a:latin typeface="Arial"/>
            </a:endParaRPr>
          </a:p>
        </p:txBody>
      </p:sp>
      <p:sp>
        <p:nvSpPr>
          <p:cNvPr id="305" name="Arrow: Right 304">
            <a:extLst>
              <a:ext uri="{FF2B5EF4-FFF2-40B4-BE49-F238E27FC236}">
                <a16:creationId xmlns:a16="http://schemas.microsoft.com/office/drawing/2014/main" id="{A8B4049C-C880-4082-ADCA-A3C2A1DFCEB3}"/>
              </a:ext>
            </a:extLst>
          </p:cNvPr>
          <p:cNvSpPr/>
          <p:nvPr/>
        </p:nvSpPr>
        <p:spPr>
          <a:xfrm>
            <a:off x="8465674" y="4516927"/>
            <a:ext cx="330556" cy="279885"/>
          </a:xfrm>
          <a:prstGeom prst="right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fontAlgn="base">
              <a:spcBef>
                <a:spcPct val="20000"/>
              </a:spcBef>
              <a:spcAft>
                <a:spcPct val="0"/>
              </a:spcAft>
            </a:pPr>
            <a:endParaRPr lang="en-US" sz="2000">
              <a:solidFill>
                <a:srgbClr val="002060"/>
              </a:solidFill>
              <a:latin typeface="Arial"/>
            </a:endParaRPr>
          </a:p>
        </p:txBody>
      </p:sp>
      <p:cxnSp>
        <p:nvCxnSpPr>
          <p:cNvPr id="306" name="Connector: Elbow 305">
            <a:extLst>
              <a:ext uri="{FF2B5EF4-FFF2-40B4-BE49-F238E27FC236}">
                <a16:creationId xmlns:a16="http://schemas.microsoft.com/office/drawing/2014/main" id="{317C7E2E-3976-4713-9145-7B58688E5700}"/>
              </a:ext>
            </a:extLst>
          </p:cNvPr>
          <p:cNvCxnSpPr>
            <a:cxnSpLocks/>
            <a:endCxn id="276" idx="0"/>
          </p:cNvCxnSpPr>
          <p:nvPr/>
        </p:nvCxnSpPr>
        <p:spPr>
          <a:xfrm rot="10800000" flipV="1">
            <a:off x="8456464" y="5013340"/>
            <a:ext cx="2862295" cy="160651"/>
          </a:xfrm>
          <a:prstGeom prst="bentConnector3">
            <a:avLst>
              <a:gd name="adj1" fmla="val 37086"/>
            </a:avLst>
          </a:prstGeom>
          <a:ln w="19050" cap="flat" cmpd="sng" algn="ctr">
            <a:solidFill>
              <a:schemeClr val="bg1">
                <a:lumMod val="65000"/>
              </a:schemeClr>
            </a:solidFill>
            <a:prstDash val="sysDot"/>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307" name="Group 306">
            <a:extLst>
              <a:ext uri="{FF2B5EF4-FFF2-40B4-BE49-F238E27FC236}">
                <a16:creationId xmlns:a16="http://schemas.microsoft.com/office/drawing/2014/main" id="{CEB8BCD9-01E0-4909-B890-5B3BBFB2062E}"/>
              </a:ext>
            </a:extLst>
          </p:cNvPr>
          <p:cNvGrpSpPr/>
          <p:nvPr/>
        </p:nvGrpSpPr>
        <p:grpSpPr>
          <a:xfrm>
            <a:off x="10783606" y="4726731"/>
            <a:ext cx="1489391" cy="1173943"/>
            <a:chOff x="3805219" y="5715000"/>
            <a:chExt cx="1736879" cy="1008495"/>
          </a:xfrm>
        </p:grpSpPr>
        <p:grpSp>
          <p:nvGrpSpPr>
            <p:cNvPr id="308" name="Group 307">
              <a:extLst>
                <a:ext uri="{FF2B5EF4-FFF2-40B4-BE49-F238E27FC236}">
                  <a16:creationId xmlns:a16="http://schemas.microsoft.com/office/drawing/2014/main" id="{8911F6BB-D623-415F-86E9-D55C6EDC08AC}"/>
                </a:ext>
              </a:extLst>
            </p:cNvPr>
            <p:cNvGrpSpPr/>
            <p:nvPr/>
          </p:nvGrpSpPr>
          <p:grpSpPr>
            <a:xfrm>
              <a:off x="4428597" y="5715000"/>
              <a:ext cx="473142" cy="412343"/>
              <a:chOff x="4622247" y="6045907"/>
              <a:chExt cx="473142" cy="412343"/>
            </a:xfrm>
          </p:grpSpPr>
          <p:pic>
            <p:nvPicPr>
              <p:cNvPr id="310" name="Picture 309">
                <a:extLst>
                  <a:ext uri="{FF2B5EF4-FFF2-40B4-BE49-F238E27FC236}">
                    <a16:creationId xmlns:a16="http://schemas.microsoft.com/office/drawing/2014/main" id="{016BAB66-5791-473D-8007-59AFBB121E7E}"/>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673512" y="6053043"/>
                <a:ext cx="362713" cy="368809"/>
              </a:xfrm>
              <a:prstGeom prst="rect">
                <a:avLst/>
              </a:prstGeom>
            </p:spPr>
          </p:pic>
          <p:sp>
            <p:nvSpPr>
              <p:cNvPr id="311" name="Rectangle 310">
                <a:extLst>
                  <a:ext uri="{FF2B5EF4-FFF2-40B4-BE49-F238E27FC236}">
                    <a16:creationId xmlns:a16="http://schemas.microsoft.com/office/drawing/2014/main" id="{FF9C60C8-80D2-4352-8CCC-1694C7E3874F}"/>
                  </a:ext>
                </a:extLst>
              </p:cNvPr>
              <p:cNvSpPr/>
              <p:nvPr/>
            </p:nvSpPr>
            <p:spPr bwMode="auto">
              <a:xfrm>
                <a:off x="4622247" y="6045907"/>
                <a:ext cx="473142" cy="412343"/>
              </a:xfrm>
              <a:prstGeom prst="rect">
                <a:avLst/>
              </a:prstGeom>
              <a:solidFill>
                <a:schemeClr val="bg1">
                  <a:lumMod val="85000"/>
                  <a:alpha val="50000"/>
                </a:schemeClr>
              </a:solidFill>
              <a:ln w="19050" cap="flat" cmpd="sng" algn="ctr">
                <a:solidFill>
                  <a:schemeClr val="bg1">
                    <a:lumMod val="65000"/>
                  </a:schemeClr>
                </a:solidFill>
                <a:prstDash val="sysDot"/>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dirty="0">
                  <a:solidFill>
                    <a:srgbClr val="53565A"/>
                  </a:solidFill>
                  <a:latin typeface="Arial"/>
                </a:endParaRPr>
              </a:p>
            </p:txBody>
          </p:sp>
        </p:grpSp>
        <p:sp>
          <p:nvSpPr>
            <p:cNvPr id="309" name="TextBox 308">
              <a:extLst>
                <a:ext uri="{FF2B5EF4-FFF2-40B4-BE49-F238E27FC236}">
                  <a16:creationId xmlns:a16="http://schemas.microsoft.com/office/drawing/2014/main" id="{3CA7A281-2720-4791-94A3-6999E72EBD57}"/>
                </a:ext>
              </a:extLst>
            </p:cNvPr>
            <p:cNvSpPr txBox="1"/>
            <p:nvPr/>
          </p:nvSpPr>
          <p:spPr>
            <a:xfrm>
              <a:off x="3805219" y="6221134"/>
              <a:ext cx="1736879" cy="502361"/>
            </a:xfrm>
            <a:prstGeom prst="rect">
              <a:avLst/>
            </a:prstGeom>
            <a:noFill/>
          </p:spPr>
          <p:txBody>
            <a:bodyPr wrap="square" rtlCol="0">
              <a:spAutoFit/>
            </a:bodyPr>
            <a:lstStyle/>
            <a:p>
              <a:pPr algn="ctr" fontAlgn="base">
                <a:spcBef>
                  <a:spcPct val="20000"/>
                </a:spcBef>
                <a:spcAft>
                  <a:spcPct val="0"/>
                </a:spcAft>
              </a:pPr>
              <a:r>
                <a:rPr lang="en-IN" sz="1000" b="1" dirty="0">
                  <a:solidFill>
                    <a:srgbClr val="53565A"/>
                  </a:solidFill>
                </a:rPr>
                <a:t>Config Mgmt. </a:t>
              </a:r>
            </a:p>
            <a:p>
              <a:pPr algn="ctr" fontAlgn="base">
                <a:spcBef>
                  <a:spcPct val="20000"/>
                </a:spcBef>
                <a:spcAft>
                  <a:spcPct val="0"/>
                </a:spcAft>
              </a:pPr>
              <a:r>
                <a:rPr lang="en-IN" sz="1000" b="1" dirty="0">
                  <a:solidFill>
                    <a:srgbClr val="53565A"/>
                  </a:solidFill>
                </a:rPr>
                <a:t>Portal</a:t>
              </a:r>
              <a:br>
                <a:rPr lang="en-IN" sz="1000" b="1" dirty="0">
                  <a:solidFill>
                    <a:srgbClr val="53565A"/>
                  </a:solidFill>
                </a:rPr>
              </a:br>
              <a:r>
                <a:rPr lang="en-IN" sz="1000" dirty="0">
                  <a:solidFill>
                    <a:srgbClr val="53565A"/>
                  </a:solidFill>
                </a:rPr>
                <a:t>(HQ/Analysts)</a:t>
              </a:r>
            </a:p>
          </p:txBody>
        </p:sp>
      </p:grpSp>
      <p:grpSp>
        <p:nvGrpSpPr>
          <p:cNvPr id="315" name="Group 314">
            <a:extLst>
              <a:ext uri="{FF2B5EF4-FFF2-40B4-BE49-F238E27FC236}">
                <a16:creationId xmlns:a16="http://schemas.microsoft.com/office/drawing/2014/main" id="{321C03C0-4375-41A7-8E7F-D4CD4B070FA4}"/>
              </a:ext>
            </a:extLst>
          </p:cNvPr>
          <p:cNvGrpSpPr/>
          <p:nvPr/>
        </p:nvGrpSpPr>
        <p:grpSpPr>
          <a:xfrm>
            <a:off x="10318090" y="6328845"/>
            <a:ext cx="425985" cy="232321"/>
            <a:chOff x="2060249" y="6210211"/>
            <a:chExt cx="791005" cy="431393"/>
          </a:xfrm>
        </p:grpSpPr>
        <p:pic>
          <p:nvPicPr>
            <p:cNvPr id="316" name="Picture 315">
              <a:extLst>
                <a:ext uri="{FF2B5EF4-FFF2-40B4-BE49-F238E27FC236}">
                  <a16:creationId xmlns:a16="http://schemas.microsoft.com/office/drawing/2014/main" id="{0AF0C1B9-A761-4F59-9985-964CCFC81626}"/>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060249" y="6234501"/>
              <a:ext cx="484107" cy="303374"/>
            </a:xfrm>
            <a:prstGeom prst="rect">
              <a:avLst/>
            </a:prstGeom>
          </p:spPr>
        </p:pic>
        <p:pic>
          <p:nvPicPr>
            <p:cNvPr id="317" name="Picture 316">
              <a:extLst>
                <a:ext uri="{FF2B5EF4-FFF2-40B4-BE49-F238E27FC236}">
                  <a16:creationId xmlns:a16="http://schemas.microsoft.com/office/drawing/2014/main" id="{96A5E130-BD99-4A45-8D9B-6442DC7D50DC}"/>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419861" y="6210211"/>
              <a:ext cx="431393" cy="431393"/>
            </a:xfrm>
            <a:prstGeom prst="rect">
              <a:avLst/>
            </a:prstGeom>
          </p:spPr>
        </p:pic>
      </p:grpSp>
      <p:sp>
        <p:nvSpPr>
          <p:cNvPr id="319" name="Rectangle 318">
            <a:extLst>
              <a:ext uri="{FF2B5EF4-FFF2-40B4-BE49-F238E27FC236}">
                <a16:creationId xmlns:a16="http://schemas.microsoft.com/office/drawing/2014/main" id="{7BEF68FB-3340-4322-BF3C-83550034758E}"/>
              </a:ext>
            </a:extLst>
          </p:cNvPr>
          <p:cNvSpPr/>
          <p:nvPr/>
        </p:nvSpPr>
        <p:spPr bwMode="auto">
          <a:xfrm>
            <a:off x="7818120" y="1138613"/>
            <a:ext cx="3124200" cy="492063"/>
          </a:xfrm>
          <a:prstGeom prst="rect">
            <a:avLst/>
          </a:prstGeom>
          <a:noFill/>
          <a:ln w="12700" cap="flat" cmpd="sng" algn="ctr">
            <a:solidFill>
              <a:schemeClr val="bg2"/>
            </a:solidFill>
            <a:prstDash val="solid"/>
            <a:round/>
            <a:headEnd type="none" w="med" len="med"/>
            <a:tailEnd type="none"/>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nSpc>
                <a:spcPct val="90000"/>
              </a:lnSpc>
              <a:spcAft>
                <a:spcPts val="600"/>
              </a:spcAft>
            </a:pPr>
            <a:r>
              <a:rPr lang="en-US" sz="1000" b="1" kern="0" dirty="0">
                <a:solidFill>
                  <a:srgbClr val="ED8B00"/>
                </a:solidFill>
              </a:rPr>
              <a:t>Offline </a:t>
            </a:r>
            <a:br>
              <a:rPr lang="en-US" sz="1000" b="1" kern="0" dirty="0">
                <a:solidFill>
                  <a:srgbClr val="ED8B00"/>
                </a:solidFill>
              </a:rPr>
            </a:br>
            <a:r>
              <a:rPr lang="en-US" sz="1000" b="1" kern="0" dirty="0">
                <a:solidFill>
                  <a:srgbClr val="ED8B00"/>
                </a:solidFill>
              </a:rPr>
              <a:t>Reporting (VM)</a:t>
            </a:r>
          </a:p>
        </p:txBody>
      </p:sp>
      <p:pic>
        <p:nvPicPr>
          <p:cNvPr id="320" name="Picture 319">
            <a:extLst>
              <a:ext uri="{FF2B5EF4-FFF2-40B4-BE49-F238E27FC236}">
                <a16:creationId xmlns:a16="http://schemas.microsoft.com/office/drawing/2014/main" id="{62B8F3E9-F6C6-48DA-A17C-F55367F0413A}"/>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245787" y="1257586"/>
            <a:ext cx="275405" cy="275405"/>
          </a:xfrm>
          <a:prstGeom prst="rect">
            <a:avLst/>
          </a:prstGeom>
        </p:spPr>
      </p:pic>
      <p:pic>
        <p:nvPicPr>
          <p:cNvPr id="321" name="Picture 320">
            <a:extLst>
              <a:ext uri="{FF2B5EF4-FFF2-40B4-BE49-F238E27FC236}">
                <a16:creationId xmlns:a16="http://schemas.microsoft.com/office/drawing/2014/main" id="{60CC4560-766B-4D29-AC9D-D161FB60CA25}"/>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713663" y="1250800"/>
            <a:ext cx="309769" cy="302946"/>
          </a:xfrm>
          <a:prstGeom prst="rect">
            <a:avLst/>
          </a:prstGeom>
        </p:spPr>
      </p:pic>
      <p:sp>
        <p:nvSpPr>
          <p:cNvPr id="323" name="Rectangle 322">
            <a:extLst>
              <a:ext uri="{FF2B5EF4-FFF2-40B4-BE49-F238E27FC236}">
                <a16:creationId xmlns:a16="http://schemas.microsoft.com/office/drawing/2014/main" id="{C8D64A04-456B-421A-A21D-ED5C6BF18C8F}"/>
              </a:ext>
            </a:extLst>
          </p:cNvPr>
          <p:cNvSpPr/>
          <p:nvPr/>
        </p:nvSpPr>
        <p:spPr bwMode="auto">
          <a:xfrm>
            <a:off x="3954780" y="1138613"/>
            <a:ext cx="3771900" cy="496865"/>
          </a:xfrm>
          <a:prstGeom prst="rect">
            <a:avLst/>
          </a:prstGeom>
          <a:noFill/>
          <a:ln w="12700" cap="flat" cmpd="sng" algn="ctr">
            <a:solidFill>
              <a:schemeClr val="tx1"/>
            </a:solidFill>
            <a:prstDash val="dash"/>
            <a:round/>
            <a:headEnd type="none" w="med" len="med"/>
            <a:tailEnd type="none"/>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defRPr/>
            </a:pPr>
            <a:r>
              <a:rPr lang="en-US" sz="1200" b="1" kern="0" dirty="0">
                <a:solidFill>
                  <a:srgbClr val="002060"/>
                </a:solidFill>
              </a:rPr>
              <a:t> Analytics</a:t>
            </a:r>
          </a:p>
        </p:txBody>
      </p:sp>
      <p:grpSp>
        <p:nvGrpSpPr>
          <p:cNvPr id="324" name="Group 323">
            <a:extLst>
              <a:ext uri="{FF2B5EF4-FFF2-40B4-BE49-F238E27FC236}">
                <a16:creationId xmlns:a16="http://schemas.microsoft.com/office/drawing/2014/main" id="{018A21D6-86BE-470A-932F-182F23F80F0F}"/>
              </a:ext>
            </a:extLst>
          </p:cNvPr>
          <p:cNvGrpSpPr/>
          <p:nvPr/>
        </p:nvGrpSpPr>
        <p:grpSpPr>
          <a:xfrm>
            <a:off x="6369617" y="1189908"/>
            <a:ext cx="440202" cy="465518"/>
            <a:chOff x="7389636" y="1679572"/>
            <a:chExt cx="293221" cy="377076"/>
          </a:xfrm>
        </p:grpSpPr>
        <p:sp>
          <p:nvSpPr>
            <p:cNvPr id="331" name="TextBox 330">
              <a:extLst>
                <a:ext uri="{FF2B5EF4-FFF2-40B4-BE49-F238E27FC236}">
                  <a16:creationId xmlns:a16="http://schemas.microsoft.com/office/drawing/2014/main" id="{DA6A84D0-6D1F-4F13-A15B-021FA5115DDE}"/>
                </a:ext>
              </a:extLst>
            </p:cNvPr>
            <p:cNvSpPr txBox="1"/>
            <p:nvPr/>
          </p:nvSpPr>
          <p:spPr>
            <a:xfrm>
              <a:off x="7389636" y="1857205"/>
              <a:ext cx="293221" cy="199443"/>
            </a:xfrm>
            <a:prstGeom prst="rect">
              <a:avLst/>
            </a:prstGeom>
            <a:noFill/>
          </p:spPr>
          <p:txBody>
            <a:bodyPr wrap="square" rtlCol="0">
              <a:spAutoFit/>
            </a:bodyPr>
            <a:lstStyle/>
            <a:p>
              <a:pPr algn="ctr" fontAlgn="base">
                <a:spcBef>
                  <a:spcPct val="20000"/>
                </a:spcBef>
                <a:spcAft>
                  <a:spcPct val="0"/>
                </a:spcAft>
                <a:defRPr/>
              </a:pPr>
              <a:r>
                <a:rPr lang="en-US" sz="1000" b="1" kern="0" dirty="0">
                  <a:solidFill>
                    <a:srgbClr val="002060"/>
                  </a:solidFill>
                </a:rPr>
                <a:t>HQ</a:t>
              </a:r>
            </a:p>
          </p:txBody>
        </p:sp>
        <p:pic>
          <p:nvPicPr>
            <p:cNvPr id="332" name="Picture 331">
              <a:extLst>
                <a:ext uri="{FF2B5EF4-FFF2-40B4-BE49-F238E27FC236}">
                  <a16:creationId xmlns:a16="http://schemas.microsoft.com/office/drawing/2014/main" id="{EE19327E-B18E-4F94-B7B7-5E881A68B8B9}"/>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420198" y="1679572"/>
              <a:ext cx="219614" cy="219614"/>
            </a:xfrm>
            <a:prstGeom prst="rect">
              <a:avLst/>
            </a:prstGeom>
          </p:spPr>
        </p:pic>
      </p:grpSp>
      <p:pic>
        <p:nvPicPr>
          <p:cNvPr id="325" name="Picture 13" descr="C:\Work\LogosImages\hue_logo_300dpi_huge.png">
            <a:extLst>
              <a:ext uri="{FF2B5EF4-FFF2-40B4-BE49-F238E27FC236}">
                <a16:creationId xmlns:a16="http://schemas.microsoft.com/office/drawing/2014/main" id="{B0499F61-BC51-4FD4-BCCA-39316D9CD5DF}"/>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tretch>
            <a:fillRect/>
          </a:stretch>
        </p:blipFill>
        <p:spPr bwMode="auto">
          <a:xfrm>
            <a:off x="4507957" y="1401465"/>
            <a:ext cx="500190" cy="102831"/>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326" name="Group 325">
            <a:extLst>
              <a:ext uri="{FF2B5EF4-FFF2-40B4-BE49-F238E27FC236}">
                <a16:creationId xmlns:a16="http://schemas.microsoft.com/office/drawing/2014/main" id="{734E05FA-531D-44D8-BB34-C6CE8259C51B}"/>
              </a:ext>
            </a:extLst>
          </p:cNvPr>
          <p:cNvGrpSpPr/>
          <p:nvPr/>
        </p:nvGrpSpPr>
        <p:grpSpPr>
          <a:xfrm>
            <a:off x="6818529" y="1192409"/>
            <a:ext cx="905202" cy="465518"/>
            <a:chOff x="7237962" y="1679572"/>
            <a:chExt cx="602961" cy="377076"/>
          </a:xfrm>
        </p:grpSpPr>
        <p:sp>
          <p:nvSpPr>
            <p:cNvPr id="329" name="TextBox 328">
              <a:extLst>
                <a:ext uri="{FF2B5EF4-FFF2-40B4-BE49-F238E27FC236}">
                  <a16:creationId xmlns:a16="http://schemas.microsoft.com/office/drawing/2014/main" id="{1D5A3466-FC0D-47C1-9BDB-EE8459CFE048}"/>
                </a:ext>
              </a:extLst>
            </p:cNvPr>
            <p:cNvSpPr txBox="1"/>
            <p:nvPr/>
          </p:nvSpPr>
          <p:spPr>
            <a:xfrm>
              <a:off x="7237962" y="1857205"/>
              <a:ext cx="602961" cy="199443"/>
            </a:xfrm>
            <a:prstGeom prst="rect">
              <a:avLst/>
            </a:prstGeom>
            <a:noFill/>
          </p:spPr>
          <p:txBody>
            <a:bodyPr wrap="square" rtlCol="0">
              <a:spAutoFit/>
            </a:bodyPr>
            <a:lstStyle/>
            <a:p>
              <a:pPr algn="ctr" fontAlgn="base">
                <a:spcBef>
                  <a:spcPct val="20000"/>
                </a:spcBef>
                <a:spcAft>
                  <a:spcPct val="0"/>
                </a:spcAft>
                <a:defRPr/>
              </a:pPr>
              <a:r>
                <a:rPr lang="en-US" sz="1000" b="1" kern="0" dirty="0">
                  <a:solidFill>
                    <a:srgbClr val="002060"/>
                  </a:solidFill>
                </a:rPr>
                <a:t>Analysts</a:t>
              </a:r>
            </a:p>
          </p:txBody>
        </p:sp>
        <p:pic>
          <p:nvPicPr>
            <p:cNvPr id="330" name="Picture 329">
              <a:extLst>
                <a:ext uri="{FF2B5EF4-FFF2-40B4-BE49-F238E27FC236}">
                  <a16:creationId xmlns:a16="http://schemas.microsoft.com/office/drawing/2014/main" id="{A26CCDBC-FD88-4E8B-A650-A0C024D88802}"/>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420197" y="1679572"/>
              <a:ext cx="219613" cy="219614"/>
            </a:xfrm>
            <a:prstGeom prst="rect">
              <a:avLst/>
            </a:prstGeom>
          </p:spPr>
        </p:pic>
      </p:grpSp>
      <p:pic>
        <p:nvPicPr>
          <p:cNvPr id="327" name="Picture 6" descr="Image result for jupyter notebooks">
            <a:extLst>
              <a:ext uri="{FF2B5EF4-FFF2-40B4-BE49-F238E27FC236}">
                <a16:creationId xmlns:a16="http://schemas.microsoft.com/office/drawing/2014/main" id="{9212866B-2B9B-4D9B-9DC1-040F959F6EFC}"/>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224846" y="1288935"/>
            <a:ext cx="358303" cy="294646"/>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327">
            <a:extLst>
              <a:ext uri="{FF2B5EF4-FFF2-40B4-BE49-F238E27FC236}">
                <a16:creationId xmlns:a16="http://schemas.microsoft.com/office/drawing/2014/main" id="{6CA1D034-061D-48B2-A9D7-D026AF391F17}"/>
              </a:ext>
            </a:extLst>
          </p:cNvPr>
          <p:cNvPicPr>
            <a:picLocks noChangeAspect="1"/>
          </p:cNvPicPr>
          <p:nvPr/>
        </p:nvPicPr>
        <p:blipFill>
          <a:blip r:embed="rId28"/>
          <a:stretch>
            <a:fillRect/>
          </a:stretch>
        </p:blipFill>
        <p:spPr>
          <a:xfrm>
            <a:off x="5766678" y="1298457"/>
            <a:ext cx="398658" cy="254024"/>
          </a:xfrm>
          <a:prstGeom prst="rect">
            <a:avLst/>
          </a:prstGeom>
        </p:spPr>
      </p:pic>
      <p:sp>
        <p:nvSpPr>
          <p:cNvPr id="334" name="Arrow: Right 333">
            <a:extLst>
              <a:ext uri="{FF2B5EF4-FFF2-40B4-BE49-F238E27FC236}">
                <a16:creationId xmlns:a16="http://schemas.microsoft.com/office/drawing/2014/main" id="{1566D97C-C50E-4963-9B7B-EDFA73949775}"/>
              </a:ext>
            </a:extLst>
          </p:cNvPr>
          <p:cNvSpPr/>
          <p:nvPr/>
        </p:nvSpPr>
        <p:spPr>
          <a:xfrm rot="16200000">
            <a:off x="5395532" y="1732265"/>
            <a:ext cx="356523" cy="274320"/>
          </a:xfrm>
          <a:prstGeom prst="right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lIns="9144" rIns="9144" rtlCol="0" anchor="ctr"/>
          <a:lstStyle/>
          <a:p>
            <a:pPr algn="ctr" fontAlgn="base">
              <a:spcBef>
                <a:spcPct val="20000"/>
              </a:spcBef>
              <a:spcAft>
                <a:spcPct val="0"/>
              </a:spcAft>
            </a:pPr>
            <a:endParaRPr lang="en-US" sz="800" b="1" dirty="0">
              <a:solidFill>
                <a:srgbClr val="FFFFFF"/>
              </a:solidFill>
              <a:latin typeface="Arial"/>
            </a:endParaRPr>
          </a:p>
        </p:txBody>
      </p:sp>
      <p:sp>
        <p:nvSpPr>
          <p:cNvPr id="335" name="Arrow: Right 334">
            <a:extLst>
              <a:ext uri="{FF2B5EF4-FFF2-40B4-BE49-F238E27FC236}">
                <a16:creationId xmlns:a16="http://schemas.microsoft.com/office/drawing/2014/main" id="{A8CF772F-9195-4B51-B4DC-025876CEC783}"/>
              </a:ext>
            </a:extLst>
          </p:cNvPr>
          <p:cNvSpPr/>
          <p:nvPr/>
        </p:nvSpPr>
        <p:spPr>
          <a:xfrm rot="16200000">
            <a:off x="8798577" y="1732265"/>
            <a:ext cx="356523" cy="274320"/>
          </a:xfrm>
          <a:prstGeom prst="right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lIns="9144" rIns="9144" rtlCol="0" anchor="ctr"/>
          <a:lstStyle/>
          <a:p>
            <a:pPr algn="ctr" fontAlgn="base">
              <a:spcBef>
                <a:spcPct val="20000"/>
              </a:spcBef>
              <a:spcAft>
                <a:spcPct val="0"/>
              </a:spcAft>
            </a:pPr>
            <a:endParaRPr lang="en-US" sz="800" b="1" dirty="0">
              <a:solidFill>
                <a:srgbClr val="FFFFFF"/>
              </a:solidFill>
              <a:latin typeface="Arial"/>
            </a:endParaRPr>
          </a:p>
        </p:txBody>
      </p:sp>
      <p:pic>
        <p:nvPicPr>
          <p:cNvPr id="339" name="Picture 338">
            <a:extLst>
              <a:ext uri="{FF2B5EF4-FFF2-40B4-BE49-F238E27FC236}">
                <a16:creationId xmlns:a16="http://schemas.microsoft.com/office/drawing/2014/main" id="{D35F86D6-C338-4EF7-9F2A-31CB9876E5E5}"/>
              </a:ext>
            </a:extLst>
          </p:cNvPr>
          <p:cNvPicPr>
            <a:picLocks noChangeAspect="1"/>
          </p:cNvPicPr>
          <p:nvPr/>
        </p:nvPicPr>
        <p:blipFill>
          <a:blip r:embed="rId29"/>
          <a:stretch>
            <a:fillRect/>
          </a:stretch>
        </p:blipFill>
        <p:spPr>
          <a:xfrm>
            <a:off x="6297352" y="5968598"/>
            <a:ext cx="880227" cy="226515"/>
          </a:xfrm>
          <a:prstGeom prst="rect">
            <a:avLst/>
          </a:prstGeom>
        </p:spPr>
      </p:pic>
      <p:sp>
        <p:nvSpPr>
          <p:cNvPr id="103" name="TextBox 102">
            <a:extLst>
              <a:ext uri="{FF2B5EF4-FFF2-40B4-BE49-F238E27FC236}">
                <a16:creationId xmlns:a16="http://schemas.microsoft.com/office/drawing/2014/main" id="{1D8205A4-1881-43ED-A7DE-C3A967952AAD}"/>
              </a:ext>
            </a:extLst>
          </p:cNvPr>
          <p:cNvSpPr txBox="1"/>
          <p:nvPr/>
        </p:nvSpPr>
        <p:spPr>
          <a:xfrm>
            <a:off x="6456337" y="2462040"/>
            <a:ext cx="1161166" cy="184666"/>
          </a:xfrm>
          <a:prstGeom prst="rect">
            <a:avLst/>
          </a:prstGeom>
          <a:solidFill>
            <a:schemeClr val="bg1"/>
          </a:solidFill>
        </p:spPr>
        <p:txBody>
          <a:bodyPr wrap="square" lIns="0" tIns="0" rIns="0" bIns="0" rtlCol="0">
            <a:spAutoFit/>
          </a:bodyPr>
          <a:lstStyle>
            <a:defPPr>
              <a:defRPr lang="en-US"/>
            </a:defPPr>
            <a:lvl1pPr marR="0" lvl="0" indent="0" algn="ctr" fontAlgn="base">
              <a:lnSpc>
                <a:spcPct val="100000"/>
              </a:lnSpc>
              <a:spcBef>
                <a:spcPct val="20000"/>
              </a:spcBef>
              <a:spcAft>
                <a:spcPct val="0"/>
              </a:spcAft>
              <a:buClrTx/>
              <a:buSzTx/>
              <a:buFontTx/>
              <a:buNone/>
              <a:tabLst/>
              <a:defRPr sz="1200" b="1" kern="0">
                <a:solidFill>
                  <a:srgbClr val="002060"/>
                </a:solidFill>
              </a:defRPr>
            </a:lvl1pPr>
          </a:lstStyle>
          <a:p>
            <a:r>
              <a:rPr lang="en-US" dirty="0"/>
              <a:t>CDL ZONES</a:t>
            </a:r>
          </a:p>
        </p:txBody>
      </p:sp>
    </p:spTree>
    <p:extLst>
      <p:ext uri="{BB962C8B-B14F-4D97-AF65-F5344CB8AC3E}">
        <p14:creationId xmlns:p14="http://schemas.microsoft.com/office/powerpoint/2010/main" val="48014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5457D1-25B2-4771-BEFB-A5C554A37C4E}"/>
              </a:ext>
            </a:extLst>
          </p:cNvPr>
          <p:cNvSpPr>
            <a:spLocks noGrp="1"/>
          </p:cNvSpPr>
          <p:nvPr>
            <p:ph type="title"/>
          </p:nvPr>
        </p:nvSpPr>
        <p:spPr/>
        <p:txBody>
          <a:bodyPr/>
          <a:lstStyle/>
          <a:p>
            <a:r>
              <a:rPr lang="en-US" dirty="0"/>
              <a:t>CDL Zones</a:t>
            </a:r>
          </a:p>
        </p:txBody>
      </p:sp>
      <p:sp>
        <p:nvSpPr>
          <p:cNvPr id="4" name="Take-away Box">
            <a:extLst>
              <a:ext uri="{FF2B5EF4-FFF2-40B4-BE49-F238E27FC236}">
                <a16:creationId xmlns:a16="http://schemas.microsoft.com/office/drawing/2014/main" id="{140404AF-86EB-400D-82C5-D487129F4990}"/>
              </a:ext>
            </a:extLst>
          </p:cNvPr>
          <p:cNvSpPr/>
          <p:nvPr/>
        </p:nvSpPr>
        <p:spPr bwMode="blackWhite">
          <a:xfrm>
            <a:off x="0" y="6153635"/>
            <a:ext cx="12192000" cy="365760"/>
          </a:xfrm>
          <a:prstGeom prst="rect">
            <a:avLst/>
          </a:prstGeom>
          <a:solidFill>
            <a:srgbClr val="ED8B00"/>
          </a:solidFill>
          <a:ln w="12700">
            <a:noFill/>
            <a:miter lim="800000"/>
            <a:headEnd/>
            <a:tailEnd/>
          </a:ln>
          <a:effectLst/>
          <a:extLst>
            <a:ext uri="{91240B29-F687-4F45-9708-019B960494DF}">
              <a14:hiddenLine xmlns:a14="http://schemas.microsoft.com/office/drawing/2010/main" w="12700">
                <a:solidFill>
                  <a:schemeClr val="tx2"/>
                </a:solidFill>
                <a:miter lim="800000"/>
                <a:headEnd/>
                <a:tailEnd/>
              </a14:hiddenLine>
            </a:ext>
          </a:extLst>
        </p:spPr>
        <p:txBody>
          <a:bodyPr lIns="91440" tIns="45720" rIns="91440" bIns="45720" rtlCol="0" anchor="ctr" anchorCtr="0"/>
          <a:lstStyle/>
          <a:p>
            <a:pPr algn="ctr" defTabSz="865188" eaLnBrk="0" hangingPunct="0">
              <a:spcBef>
                <a:spcPct val="0"/>
              </a:spcBef>
              <a:spcAft>
                <a:spcPts val="600"/>
              </a:spcAft>
            </a:pPr>
            <a:r>
              <a:rPr lang="en-US" sz="1600" dirty="0">
                <a:solidFill>
                  <a:srgbClr val="FFFFFF"/>
                </a:solidFill>
                <a:latin typeface="Arial" panose="020B0604020202020204" pitchFamily="34" charset="0"/>
              </a:rPr>
              <a:t>This is an evolving platform and new zones are added in the CDL</a:t>
            </a:r>
          </a:p>
        </p:txBody>
      </p:sp>
      <p:sp>
        <p:nvSpPr>
          <p:cNvPr id="15" name="Rectangle 14">
            <a:extLst>
              <a:ext uri="{FF2B5EF4-FFF2-40B4-BE49-F238E27FC236}">
                <a16:creationId xmlns:a16="http://schemas.microsoft.com/office/drawing/2014/main" id="{A34A8767-653B-4045-AFBB-0A8C6D24FF02}"/>
              </a:ext>
            </a:extLst>
          </p:cNvPr>
          <p:cNvSpPr/>
          <p:nvPr/>
        </p:nvSpPr>
        <p:spPr bwMode="black">
          <a:xfrm>
            <a:off x="763586" y="1983971"/>
            <a:ext cx="3079732" cy="1669194"/>
          </a:xfrm>
          <a:prstGeom prst="rect">
            <a:avLst/>
          </a:prstGeom>
          <a:noFill/>
          <a:ln w="28575">
            <a:solidFill>
              <a:schemeClr val="tx2"/>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16" name="Flowchart: Document 15">
            <a:extLst>
              <a:ext uri="{FF2B5EF4-FFF2-40B4-BE49-F238E27FC236}">
                <a16:creationId xmlns:a16="http://schemas.microsoft.com/office/drawing/2014/main" id="{F4273499-68A4-4EF3-B16C-8738A103076D}"/>
              </a:ext>
            </a:extLst>
          </p:cNvPr>
          <p:cNvSpPr/>
          <p:nvPr/>
        </p:nvSpPr>
        <p:spPr bwMode="black">
          <a:xfrm>
            <a:off x="833322" y="2331896"/>
            <a:ext cx="2940259" cy="1509924"/>
          </a:xfrm>
          <a:prstGeom prst="flowChartDocument">
            <a:avLst/>
          </a:prstGeom>
          <a:solidFill>
            <a:schemeClr val="tx2">
              <a:lumMod val="20000"/>
              <a:lumOff val="80000"/>
            </a:schemeClr>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tx2">
                    <a:lumMod val="75000"/>
                  </a:schemeClr>
                </a:solidFill>
              </a:rPr>
              <a:t>It has the syndicated data where ID’s (ex: Patient ID) are masked.</a:t>
            </a:r>
          </a:p>
        </p:txBody>
      </p:sp>
      <p:sp>
        <p:nvSpPr>
          <p:cNvPr id="17" name="Rectangle 16">
            <a:extLst>
              <a:ext uri="{FF2B5EF4-FFF2-40B4-BE49-F238E27FC236}">
                <a16:creationId xmlns:a16="http://schemas.microsoft.com/office/drawing/2014/main" id="{26F1801C-75F7-4945-955D-8A92E254AA75}"/>
              </a:ext>
            </a:extLst>
          </p:cNvPr>
          <p:cNvSpPr/>
          <p:nvPr/>
        </p:nvSpPr>
        <p:spPr bwMode="black">
          <a:xfrm>
            <a:off x="609600" y="2049973"/>
            <a:ext cx="3387704" cy="532152"/>
          </a:xfrm>
          <a:prstGeom prst="rect">
            <a:avLst/>
          </a:prstGeom>
          <a:solidFill>
            <a:schemeClr val="tx2"/>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en-US" sz="1400" b="1" dirty="0">
                <a:solidFill>
                  <a:schemeClr val="bg1"/>
                </a:solidFill>
              </a:rPr>
              <a:t>CDLS </a:t>
            </a:r>
            <a:br>
              <a:rPr lang="en-US" sz="1400" b="1" dirty="0">
                <a:solidFill>
                  <a:schemeClr val="bg1"/>
                </a:solidFill>
              </a:rPr>
            </a:br>
            <a:r>
              <a:rPr lang="en-US" sz="1200" dirty="0">
                <a:solidFill>
                  <a:schemeClr val="bg1"/>
                </a:solidFill>
              </a:rPr>
              <a:t>(Commercial Data Lake syndicated) </a:t>
            </a:r>
            <a:endParaRPr lang="en-US" sz="1400" b="1" dirty="0">
              <a:solidFill>
                <a:schemeClr val="bg1"/>
              </a:solidFill>
            </a:endParaRPr>
          </a:p>
        </p:txBody>
      </p:sp>
      <p:sp>
        <p:nvSpPr>
          <p:cNvPr id="18" name="Rectangle 17">
            <a:extLst>
              <a:ext uri="{FF2B5EF4-FFF2-40B4-BE49-F238E27FC236}">
                <a16:creationId xmlns:a16="http://schemas.microsoft.com/office/drawing/2014/main" id="{23F68274-8D9C-461C-9034-646822FCFB8B}"/>
              </a:ext>
            </a:extLst>
          </p:cNvPr>
          <p:cNvSpPr/>
          <p:nvPr/>
        </p:nvSpPr>
        <p:spPr bwMode="black">
          <a:xfrm>
            <a:off x="4556134" y="1983971"/>
            <a:ext cx="3079732" cy="1669194"/>
          </a:xfrm>
          <a:prstGeom prst="rect">
            <a:avLst/>
          </a:prstGeom>
          <a:noFill/>
          <a:ln w="28575">
            <a:solidFill>
              <a:schemeClr val="accent3"/>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19" name="Flowchart: Document 18">
            <a:extLst>
              <a:ext uri="{FF2B5EF4-FFF2-40B4-BE49-F238E27FC236}">
                <a16:creationId xmlns:a16="http://schemas.microsoft.com/office/drawing/2014/main" id="{3CC324CF-8268-4972-854C-3348B19C8D0F}"/>
              </a:ext>
            </a:extLst>
          </p:cNvPr>
          <p:cNvSpPr/>
          <p:nvPr/>
        </p:nvSpPr>
        <p:spPr bwMode="black">
          <a:xfrm>
            <a:off x="4625870" y="2331896"/>
            <a:ext cx="2940259" cy="1509924"/>
          </a:xfrm>
          <a:prstGeom prst="flowChartDocument">
            <a:avLst/>
          </a:prstGeom>
          <a:solidFill>
            <a:srgbClr val="D9F1FF"/>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accent3"/>
                </a:solidFill>
              </a:rPr>
              <a:t>This zone stores data related to Physician. It contains sales, alignment, call planning datasets</a:t>
            </a:r>
          </a:p>
        </p:txBody>
      </p:sp>
      <p:sp>
        <p:nvSpPr>
          <p:cNvPr id="20" name="Rectangle 19">
            <a:extLst>
              <a:ext uri="{FF2B5EF4-FFF2-40B4-BE49-F238E27FC236}">
                <a16:creationId xmlns:a16="http://schemas.microsoft.com/office/drawing/2014/main" id="{38C07CA5-6D3A-450A-9EC3-2EADA23206F6}"/>
              </a:ext>
            </a:extLst>
          </p:cNvPr>
          <p:cNvSpPr/>
          <p:nvPr/>
        </p:nvSpPr>
        <p:spPr bwMode="black">
          <a:xfrm>
            <a:off x="4402148" y="2049973"/>
            <a:ext cx="3387704" cy="532152"/>
          </a:xfrm>
          <a:prstGeom prst="rect">
            <a:avLst/>
          </a:prstGeom>
          <a:solidFill>
            <a:schemeClr val="accent3"/>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it-IT" sz="1400" b="1" dirty="0">
                <a:solidFill>
                  <a:schemeClr val="bg1"/>
                </a:solidFill>
              </a:rPr>
              <a:t>CDLH </a:t>
            </a:r>
            <a:br>
              <a:rPr lang="it-IT" sz="1400" b="1" dirty="0">
                <a:solidFill>
                  <a:schemeClr val="bg1"/>
                </a:solidFill>
              </a:rPr>
            </a:br>
            <a:r>
              <a:rPr lang="it-IT" sz="1200" dirty="0">
                <a:solidFill>
                  <a:schemeClr val="bg1"/>
                </a:solidFill>
              </a:rPr>
              <a:t>(Commercial Data Lake HCP 360)</a:t>
            </a:r>
            <a:endParaRPr lang="it-IT" sz="1400" dirty="0">
              <a:solidFill>
                <a:schemeClr val="bg1"/>
              </a:solidFill>
            </a:endParaRPr>
          </a:p>
        </p:txBody>
      </p:sp>
      <p:sp>
        <p:nvSpPr>
          <p:cNvPr id="21" name="Rectangle 20">
            <a:extLst>
              <a:ext uri="{FF2B5EF4-FFF2-40B4-BE49-F238E27FC236}">
                <a16:creationId xmlns:a16="http://schemas.microsoft.com/office/drawing/2014/main" id="{87E1F2AC-2AB2-4511-A347-68D3459E07B2}"/>
              </a:ext>
            </a:extLst>
          </p:cNvPr>
          <p:cNvSpPr/>
          <p:nvPr/>
        </p:nvSpPr>
        <p:spPr bwMode="black">
          <a:xfrm>
            <a:off x="8348682" y="1983971"/>
            <a:ext cx="3079732" cy="1669194"/>
          </a:xfrm>
          <a:prstGeom prst="rect">
            <a:avLst/>
          </a:prstGeom>
          <a:noFill/>
          <a:ln w="28575">
            <a:solidFill>
              <a:schemeClr val="accent4">
                <a:lumMod val="75000"/>
              </a:schemeClr>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22" name="Flowchart: Document 21">
            <a:extLst>
              <a:ext uri="{FF2B5EF4-FFF2-40B4-BE49-F238E27FC236}">
                <a16:creationId xmlns:a16="http://schemas.microsoft.com/office/drawing/2014/main" id="{18B09418-1039-4B5F-8384-62EAB386BBE5}"/>
              </a:ext>
            </a:extLst>
          </p:cNvPr>
          <p:cNvSpPr/>
          <p:nvPr/>
        </p:nvSpPr>
        <p:spPr bwMode="black">
          <a:xfrm>
            <a:off x="8418418" y="2331896"/>
            <a:ext cx="2940259" cy="1509924"/>
          </a:xfrm>
          <a:prstGeom prst="flowChartDocument">
            <a:avLst/>
          </a:prstGeom>
          <a:solidFill>
            <a:schemeClr val="accent4">
              <a:lumMod val="20000"/>
              <a:lumOff val="80000"/>
            </a:schemeClr>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accent4">
                    <a:lumMod val="75000"/>
                  </a:schemeClr>
                </a:solidFill>
              </a:rPr>
              <a:t>This zone holds claims related data like rebates and copay. It gives information like how copay card is being used, what rebates have AbbVie paid for the prescription etc.</a:t>
            </a:r>
          </a:p>
        </p:txBody>
      </p:sp>
      <p:sp>
        <p:nvSpPr>
          <p:cNvPr id="23" name="Rectangle 22">
            <a:extLst>
              <a:ext uri="{FF2B5EF4-FFF2-40B4-BE49-F238E27FC236}">
                <a16:creationId xmlns:a16="http://schemas.microsoft.com/office/drawing/2014/main" id="{264BFE16-F271-4492-9B84-B6A1F5FC7248}"/>
              </a:ext>
            </a:extLst>
          </p:cNvPr>
          <p:cNvSpPr/>
          <p:nvPr/>
        </p:nvSpPr>
        <p:spPr bwMode="black">
          <a:xfrm>
            <a:off x="8194696" y="2049973"/>
            <a:ext cx="3387704" cy="532152"/>
          </a:xfrm>
          <a:prstGeom prst="rect">
            <a:avLst/>
          </a:prstGeom>
          <a:solidFill>
            <a:schemeClr val="accent4">
              <a:lumMod val="75000"/>
            </a:schemeClr>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en-US" sz="1400" b="1" dirty="0">
                <a:solidFill>
                  <a:schemeClr val="bg1"/>
                </a:solidFill>
              </a:rPr>
              <a:t>CDLMA </a:t>
            </a:r>
            <a:br>
              <a:rPr lang="en-US" sz="1400" b="1" dirty="0">
                <a:solidFill>
                  <a:schemeClr val="bg1"/>
                </a:solidFill>
              </a:rPr>
            </a:br>
            <a:r>
              <a:rPr lang="en-US" sz="1200" dirty="0">
                <a:solidFill>
                  <a:schemeClr val="bg1"/>
                </a:solidFill>
              </a:rPr>
              <a:t>(Commercial Data Lake Market Access)</a:t>
            </a:r>
            <a:endParaRPr lang="en-US" sz="1400" dirty="0">
              <a:solidFill>
                <a:schemeClr val="bg1"/>
              </a:solidFill>
            </a:endParaRPr>
          </a:p>
        </p:txBody>
      </p:sp>
      <p:sp>
        <p:nvSpPr>
          <p:cNvPr id="24" name="Rectangle 23">
            <a:extLst>
              <a:ext uri="{FF2B5EF4-FFF2-40B4-BE49-F238E27FC236}">
                <a16:creationId xmlns:a16="http://schemas.microsoft.com/office/drawing/2014/main" id="{E049AE4D-D3B0-4621-AD5D-39CB704862E2}"/>
              </a:ext>
            </a:extLst>
          </p:cNvPr>
          <p:cNvSpPr/>
          <p:nvPr/>
        </p:nvSpPr>
        <p:spPr bwMode="black">
          <a:xfrm>
            <a:off x="763586" y="3997942"/>
            <a:ext cx="3079732" cy="1669194"/>
          </a:xfrm>
          <a:prstGeom prst="rect">
            <a:avLst/>
          </a:prstGeom>
          <a:noFill/>
          <a:ln w="28575">
            <a:solidFill>
              <a:schemeClr val="accent6"/>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25" name="Flowchart: Document 24">
            <a:extLst>
              <a:ext uri="{FF2B5EF4-FFF2-40B4-BE49-F238E27FC236}">
                <a16:creationId xmlns:a16="http://schemas.microsoft.com/office/drawing/2014/main" id="{3ADEE7B9-F900-4337-A482-D9978F2D67A4}"/>
              </a:ext>
            </a:extLst>
          </p:cNvPr>
          <p:cNvSpPr/>
          <p:nvPr/>
        </p:nvSpPr>
        <p:spPr bwMode="black">
          <a:xfrm>
            <a:off x="833322" y="4345868"/>
            <a:ext cx="2940259" cy="1509924"/>
          </a:xfrm>
          <a:prstGeom prst="flowChartDocument">
            <a:avLst/>
          </a:prstGeom>
          <a:solidFill>
            <a:srgbClr val="F8EEF6"/>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accent6"/>
                </a:solidFill>
              </a:rPr>
              <a:t>This zone stores Patient related data like copay claims, nurse ambassador, patient services, patient support, CRM data etc.</a:t>
            </a:r>
          </a:p>
        </p:txBody>
      </p:sp>
      <p:sp>
        <p:nvSpPr>
          <p:cNvPr id="26" name="Rectangle 25">
            <a:extLst>
              <a:ext uri="{FF2B5EF4-FFF2-40B4-BE49-F238E27FC236}">
                <a16:creationId xmlns:a16="http://schemas.microsoft.com/office/drawing/2014/main" id="{877A0301-D18C-4EA4-8186-4B29EE2DAF23}"/>
              </a:ext>
            </a:extLst>
          </p:cNvPr>
          <p:cNvSpPr/>
          <p:nvPr/>
        </p:nvSpPr>
        <p:spPr bwMode="black">
          <a:xfrm>
            <a:off x="609600" y="4063944"/>
            <a:ext cx="3387704" cy="532152"/>
          </a:xfrm>
          <a:prstGeom prst="rect">
            <a:avLst/>
          </a:prstGeom>
          <a:solidFill>
            <a:schemeClr val="accent6"/>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en-US" sz="1400" b="1" dirty="0">
                <a:solidFill>
                  <a:schemeClr val="bg1"/>
                </a:solidFill>
              </a:rPr>
              <a:t>CDLM </a:t>
            </a:r>
            <a:br>
              <a:rPr lang="en-US" sz="1400" b="1" dirty="0">
                <a:solidFill>
                  <a:schemeClr val="bg1"/>
                </a:solidFill>
              </a:rPr>
            </a:br>
            <a:r>
              <a:rPr lang="en-US" sz="1200" dirty="0">
                <a:solidFill>
                  <a:schemeClr val="bg1"/>
                </a:solidFill>
              </a:rPr>
              <a:t>(Commercial Data Lake Marketing) </a:t>
            </a:r>
            <a:endParaRPr lang="en-US" sz="1400" dirty="0">
              <a:solidFill>
                <a:schemeClr val="bg1"/>
              </a:solidFill>
            </a:endParaRPr>
          </a:p>
        </p:txBody>
      </p:sp>
      <p:sp>
        <p:nvSpPr>
          <p:cNvPr id="27" name="Rectangle 26">
            <a:extLst>
              <a:ext uri="{FF2B5EF4-FFF2-40B4-BE49-F238E27FC236}">
                <a16:creationId xmlns:a16="http://schemas.microsoft.com/office/drawing/2014/main" id="{9A1095A2-0895-4F68-82F9-431C7F05B111}"/>
              </a:ext>
            </a:extLst>
          </p:cNvPr>
          <p:cNvSpPr/>
          <p:nvPr/>
        </p:nvSpPr>
        <p:spPr bwMode="black">
          <a:xfrm>
            <a:off x="4556134" y="3997942"/>
            <a:ext cx="3079732" cy="1669194"/>
          </a:xfrm>
          <a:prstGeom prst="rect">
            <a:avLst/>
          </a:prstGeom>
          <a:noFill/>
          <a:ln w="28575">
            <a:solidFill>
              <a:schemeClr val="accent1">
                <a:lumMod val="75000"/>
              </a:schemeClr>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28" name="Flowchart: Document 27">
            <a:extLst>
              <a:ext uri="{FF2B5EF4-FFF2-40B4-BE49-F238E27FC236}">
                <a16:creationId xmlns:a16="http://schemas.microsoft.com/office/drawing/2014/main" id="{3147B75B-60A0-4731-A392-FD59B73D107E}"/>
              </a:ext>
            </a:extLst>
          </p:cNvPr>
          <p:cNvSpPr/>
          <p:nvPr/>
        </p:nvSpPr>
        <p:spPr bwMode="black">
          <a:xfrm>
            <a:off x="4625870" y="4345868"/>
            <a:ext cx="2940259" cy="1509924"/>
          </a:xfrm>
          <a:prstGeom prst="flowChartDocument">
            <a:avLst/>
          </a:prstGeom>
          <a:solidFill>
            <a:schemeClr val="accent1">
              <a:lumMod val="20000"/>
              <a:lumOff val="80000"/>
            </a:schemeClr>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accent1">
                    <a:lumMod val="75000"/>
                  </a:schemeClr>
                </a:solidFill>
              </a:rPr>
              <a:t>This zone contains Clickstream data from different websites for all therapeutic areas. It also stores </a:t>
            </a:r>
            <a:r>
              <a:rPr lang="en-US" sz="1200" dirty="0" err="1">
                <a:solidFill>
                  <a:schemeClr val="accent1">
                    <a:lumMod val="75000"/>
                  </a:schemeClr>
                </a:solidFill>
              </a:rPr>
              <a:t>accredo</a:t>
            </a:r>
            <a:r>
              <a:rPr lang="en-US" sz="1200" dirty="0">
                <a:solidFill>
                  <a:schemeClr val="accent1">
                    <a:lumMod val="75000"/>
                  </a:schemeClr>
                </a:solidFill>
              </a:rPr>
              <a:t> </a:t>
            </a:r>
            <a:br>
              <a:rPr lang="en-US" sz="1200" dirty="0">
                <a:solidFill>
                  <a:schemeClr val="accent1">
                    <a:lumMod val="75000"/>
                  </a:schemeClr>
                </a:solidFill>
              </a:rPr>
            </a:br>
            <a:r>
              <a:rPr lang="en-US" sz="1200" dirty="0">
                <a:solidFill>
                  <a:schemeClr val="accent1">
                    <a:lumMod val="75000"/>
                  </a:schemeClr>
                </a:solidFill>
              </a:rPr>
              <a:t>and Cigna datasets</a:t>
            </a:r>
          </a:p>
        </p:txBody>
      </p:sp>
      <p:sp>
        <p:nvSpPr>
          <p:cNvPr id="29" name="Rectangle 28">
            <a:extLst>
              <a:ext uri="{FF2B5EF4-FFF2-40B4-BE49-F238E27FC236}">
                <a16:creationId xmlns:a16="http://schemas.microsoft.com/office/drawing/2014/main" id="{B93D9150-5CCE-4696-8836-F0B026289E63}"/>
              </a:ext>
            </a:extLst>
          </p:cNvPr>
          <p:cNvSpPr/>
          <p:nvPr/>
        </p:nvSpPr>
        <p:spPr bwMode="black">
          <a:xfrm>
            <a:off x="4402148" y="4063944"/>
            <a:ext cx="3387704" cy="532152"/>
          </a:xfrm>
          <a:prstGeom prst="rect">
            <a:avLst/>
          </a:prstGeom>
          <a:solidFill>
            <a:schemeClr val="accent1">
              <a:lumMod val="75000"/>
            </a:schemeClr>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en-US" sz="1400" b="1" dirty="0">
                <a:solidFill>
                  <a:schemeClr val="bg1"/>
                </a:solidFill>
              </a:rPr>
              <a:t>CDLO</a:t>
            </a:r>
            <a:r>
              <a:rPr lang="en-US" sz="1400" dirty="0">
                <a:solidFill>
                  <a:schemeClr val="bg1"/>
                </a:solidFill>
              </a:rPr>
              <a:t> </a:t>
            </a:r>
            <a:br>
              <a:rPr lang="en-US" sz="1400" dirty="0">
                <a:solidFill>
                  <a:schemeClr val="bg1"/>
                </a:solidFill>
              </a:rPr>
            </a:br>
            <a:r>
              <a:rPr lang="en-US" sz="1200" dirty="0">
                <a:solidFill>
                  <a:schemeClr val="bg1"/>
                </a:solidFill>
              </a:rPr>
              <a:t>(Commercial Data Lake Operations)</a:t>
            </a:r>
            <a:endParaRPr lang="en-US" sz="1400" b="1" dirty="0">
              <a:solidFill>
                <a:schemeClr val="bg1"/>
              </a:solidFill>
            </a:endParaRPr>
          </a:p>
        </p:txBody>
      </p:sp>
      <p:sp>
        <p:nvSpPr>
          <p:cNvPr id="30" name="Rectangle 29">
            <a:extLst>
              <a:ext uri="{FF2B5EF4-FFF2-40B4-BE49-F238E27FC236}">
                <a16:creationId xmlns:a16="http://schemas.microsoft.com/office/drawing/2014/main" id="{07403B9B-D3B5-416D-8288-193D8F2BD75F}"/>
              </a:ext>
            </a:extLst>
          </p:cNvPr>
          <p:cNvSpPr/>
          <p:nvPr/>
        </p:nvSpPr>
        <p:spPr bwMode="black">
          <a:xfrm>
            <a:off x="8348682" y="3997942"/>
            <a:ext cx="3079732" cy="1669194"/>
          </a:xfrm>
          <a:prstGeom prst="rect">
            <a:avLst/>
          </a:prstGeom>
          <a:noFill/>
          <a:ln w="28575">
            <a:solidFill>
              <a:schemeClr val="accent2">
                <a:lumMod val="75000"/>
              </a:schemeClr>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31" name="Flowchart: Document 30">
            <a:extLst>
              <a:ext uri="{FF2B5EF4-FFF2-40B4-BE49-F238E27FC236}">
                <a16:creationId xmlns:a16="http://schemas.microsoft.com/office/drawing/2014/main" id="{33871B95-6A31-4F65-8547-5F6FBAFF6D2F}"/>
              </a:ext>
            </a:extLst>
          </p:cNvPr>
          <p:cNvSpPr/>
          <p:nvPr/>
        </p:nvSpPr>
        <p:spPr bwMode="black">
          <a:xfrm>
            <a:off x="8418418" y="4345868"/>
            <a:ext cx="2940259" cy="1509924"/>
          </a:xfrm>
          <a:prstGeom prst="flowChartDocument">
            <a:avLst/>
          </a:prstGeom>
          <a:solidFill>
            <a:schemeClr val="accent2">
              <a:lumMod val="20000"/>
              <a:lumOff val="80000"/>
            </a:schemeClr>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accent2">
                    <a:lumMod val="75000"/>
                  </a:schemeClr>
                </a:solidFill>
              </a:rPr>
              <a:t>This CDL zone is a secure CDL zone and holds the Incentives information and HQ Reports of AbbVie Field Force. It also holds the incentive information which is consumed by UXT team.</a:t>
            </a:r>
          </a:p>
        </p:txBody>
      </p:sp>
      <p:sp>
        <p:nvSpPr>
          <p:cNvPr id="32" name="Rectangle 31">
            <a:extLst>
              <a:ext uri="{FF2B5EF4-FFF2-40B4-BE49-F238E27FC236}">
                <a16:creationId xmlns:a16="http://schemas.microsoft.com/office/drawing/2014/main" id="{BB2CB4CB-3D16-4AD2-AF14-B918899A39A0}"/>
              </a:ext>
            </a:extLst>
          </p:cNvPr>
          <p:cNvSpPr/>
          <p:nvPr/>
        </p:nvSpPr>
        <p:spPr bwMode="black">
          <a:xfrm>
            <a:off x="8194696" y="4063944"/>
            <a:ext cx="3387704" cy="532152"/>
          </a:xfrm>
          <a:prstGeom prst="rect">
            <a:avLst/>
          </a:prstGeom>
          <a:solidFill>
            <a:schemeClr val="accent2">
              <a:lumMod val="75000"/>
            </a:schemeClr>
          </a:solidFill>
          <a:ln w="12700">
            <a:noFill/>
            <a:miter lim="800000"/>
            <a:headEnd/>
            <a:tailEnd/>
          </a:ln>
          <a:effectLst/>
        </p:spPr>
        <p:txBody>
          <a:bodyPr lIns="0" tIns="45720" rIns="0" bIns="45720" rtlCol="0" anchor="ctr" anchorCtr="0"/>
          <a:lstStyle/>
          <a:p>
            <a:pPr algn="ctr" defTabSz="865188" eaLnBrk="0" hangingPunct="0">
              <a:spcBef>
                <a:spcPct val="0"/>
              </a:spcBef>
              <a:spcAft>
                <a:spcPts val="600"/>
              </a:spcAft>
            </a:pPr>
            <a:r>
              <a:rPr lang="en-US" sz="1400" b="1" dirty="0">
                <a:solidFill>
                  <a:schemeClr val="bg1"/>
                </a:solidFill>
              </a:rPr>
              <a:t>CDLHO </a:t>
            </a:r>
            <a:br>
              <a:rPr lang="en-US" sz="1400" b="1" dirty="0">
                <a:solidFill>
                  <a:schemeClr val="bg1"/>
                </a:solidFill>
              </a:rPr>
            </a:br>
            <a:r>
              <a:rPr lang="en-US" sz="1200" dirty="0">
                <a:solidFill>
                  <a:schemeClr val="bg1"/>
                </a:solidFill>
              </a:rPr>
              <a:t>(Commercial Data Lake HCP Operations)</a:t>
            </a:r>
            <a:endParaRPr lang="en-US" sz="1400" dirty="0">
              <a:solidFill>
                <a:schemeClr val="bg1"/>
              </a:solidFill>
            </a:endParaRPr>
          </a:p>
        </p:txBody>
      </p:sp>
      <p:sp>
        <p:nvSpPr>
          <p:cNvPr id="34" name="Rectangle 33">
            <a:extLst>
              <a:ext uri="{FF2B5EF4-FFF2-40B4-BE49-F238E27FC236}">
                <a16:creationId xmlns:a16="http://schemas.microsoft.com/office/drawing/2014/main" id="{6E3D20FF-84EA-427E-B7EE-487BBDBF2C8C}"/>
              </a:ext>
            </a:extLst>
          </p:cNvPr>
          <p:cNvSpPr/>
          <p:nvPr/>
        </p:nvSpPr>
        <p:spPr>
          <a:xfrm>
            <a:off x="609600" y="1143000"/>
            <a:ext cx="10972800" cy="584775"/>
          </a:xfrm>
          <a:prstGeom prst="rect">
            <a:avLst/>
          </a:prstGeom>
        </p:spPr>
        <p:txBody>
          <a:bodyPr wrap="square">
            <a:spAutoFit/>
          </a:bodyPr>
          <a:lstStyle/>
          <a:p>
            <a:r>
              <a:rPr lang="en-US" sz="1600" dirty="0"/>
              <a:t>CDL zones are logical partitioning of the HDFS storage within AbbVie Data Lake based upon the different business areas. Below are the different zones available in CDL</a:t>
            </a:r>
          </a:p>
        </p:txBody>
      </p:sp>
    </p:spTree>
    <p:extLst>
      <p:ext uri="{BB962C8B-B14F-4D97-AF65-F5344CB8AC3E}">
        <p14:creationId xmlns:p14="http://schemas.microsoft.com/office/powerpoint/2010/main" val="64336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A9E65-A8A1-447A-8D9E-C2B840A56C39}"/>
              </a:ext>
            </a:extLst>
          </p:cNvPr>
          <p:cNvSpPr>
            <a:spLocks noGrp="1"/>
          </p:cNvSpPr>
          <p:nvPr>
            <p:ph type="title"/>
          </p:nvPr>
        </p:nvSpPr>
        <p:spPr/>
        <p:txBody>
          <a:bodyPr/>
          <a:lstStyle/>
          <a:p>
            <a:r>
              <a:rPr lang="en-US" dirty="0"/>
              <a:t>ETL &amp; Storage Layers</a:t>
            </a:r>
          </a:p>
        </p:txBody>
      </p:sp>
      <p:grpSp>
        <p:nvGrpSpPr>
          <p:cNvPr id="36" name="Group 35">
            <a:extLst>
              <a:ext uri="{FF2B5EF4-FFF2-40B4-BE49-F238E27FC236}">
                <a16:creationId xmlns:a16="http://schemas.microsoft.com/office/drawing/2014/main" id="{74D3472A-4CEF-4035-9668-86285BB06FA6}"/>
              </a:ext>
            </a:extLst>
          </p:cNvPr>
          <p:cNvGrpSpPr/>
          <p:nvPr/>
        </p:nvGrpSpPr>
        <p:grpSpPr>
          <a:xfrm>
            <a:off x="289560" y="1891078"/>
            <a:ext cx="3726474" cy="2043634"/>
            <a:chOff x="609600" y="1983971"/>
            <a:chExt cx="3387704" cy="1857849"/>
          </a:xfrm>
        </p:grpSpPr>
        <p:sp>
          <p:nvSpPr>
            <p:cNvPr id="7" name="Rectangle 6">
              <a:extLst>
                <a:ext uri="{FF2B5EF4-FFF2-40B4-BE49-F238E27FC236}">
                  <a16:creationId xmlns:a16="http://schemas.microsoft.com/office/drawing/2014/main" id="{13B670D7-9A6A-43A2-BD35-389383E14227}"/>
                </a:ext>
              </a:extLst>
            </p:cNvPr>
            <p:cNvSpPr/>
            <p:nvPr/>
          </p:nvSpPr>
          <p:spPr bwMode="black">
            <a:xfrm>
              <a:off x="763586" y="1983971"/>
              <a:ext cx="3079732" cy="1669194"/>
            </a:xfrm>
            <a:prstGeom prst="rect">
              <a:avLst/>
            </a:prstGeom>
            <a:noFill/>
            <a:ln w="28575">
              <a:solidFill>
                <a:schemeClr val="tx2"/>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8" name="Flowchart: Document 7">
              <a:extLst>
                <a:ext uri="{FF2B5EF4-FFF2-40B4-BE49-F238E27FC236}">
                  <a16:creationId xmlns:a16="http://schemas.microsoft.com/office/drawing/2014/main" id="{777B93EF-6551-4665-A993-6E8CD7440239}"/>
                </a:ext>
              </a:extLst>
            </p:cNvPr>
            <p:cNvSpPr/>
            <p:nvPr/>
          </p:nvSpPr>
          <p:spPr bwMode="black">
            <a:xfrm>
              <a:off x="833322" y="2331896"/>
              <a:ext cx="2940259" cy="1509924"/>
            </a:xfrm>
            <a:prstGeom prst="flowChartDocument">
              <a:avLst/>
            </a:prstGeom>
            <a:solidFill>
              <a:schemeClr val="tx2">
                <a:lumMod val="20000"/>
                <a:lumOff val="80000"/>
              </a:schemeClr>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tx2">
                      <a:lumMod val="75000"/>
                    </a:schemeClr>
                  </a:solidFill>
                </a:rPr>
                <a:t>This is an AWS storage area, all the source files which needs to be ingested are made available in this layer.</a:t>
              </a:r>
            </a:p>
          </p:txBody>
        </p:sp>
        <p:sp>
          <p:nvSpPr>
            <p:cNvPr id="9" name="Rectangle 8">
              <a:extLst>
                <a:ext uri="{FF2B5EF4-FFF2-40B4-BE49-F238E27FC236}">
                  <a16:creationId xmlns:a16="http://schemas.microsoft.com/office/drawing/2014/main" id="{E854C48C-DC2F-42B1-8515-FB81DE4D5159}"/>
                </a:ext>
              </a:extLst>
            </p:cNvPr>
            <p:cNvSpPr/>
            <p:nvPr/>
          </p:nvSpPr>
          <p:spPr bwMode="black">
            <a:xfrm>
              <a:off x="609600" y="2049973"/>
              <a:ext cx="3387704" cy="532152"/>
            </a:xfrm>
            <a:prstGeom prst="rect">
              <a:avLst/>
            </a:prstGeom>
            <a:solidFill>
              <a:schemeClr val="tx2"/>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en-US" sz="1400" b="1" dirty="0">
                  <a:solidFill>
                    <a:schemeClr val="bg1"/>
                  </a:solidFill>
                </a:rPr>
                <a:t>Landing Layer</a:t>
              </a:r>
            </a:p>
          </p:txBody>
        </p:sp>
      </p:grpSp>
      <p:grpSp>
        <p:nvGrpSpPr>
          <p:cNvPr id="37" name="Group 36">
            <a:extLst>
              <a:ext uri="{FF2B5EF4-FFF2-40B4-BE49-F238E27FC236}">
                <a16:creationId xmlns:a16="http://schemas.microsoft.com/office/drawing/2014/main" id="{4D75436E-C316-4BBE-A829-F6EE1371D50C}"/>
              </a:ext>
            </a:extLst>
          </p:cNvPr>
          <p:cNvGrpSpPr/>
          <p:nvPr/>
        </p:nvGrpSpPr>
        <p:grpSpPr>
          <a:xfrm>
            <a:off x="4226015" y="1891078"/>
            <a:ext cx="3726474" cy="2043634"/>
            <a:chOff x="4402148" y="1983971"/>
            <a:chExt cx="3387704" cy="1857849"/>
          </a:xfrm>
        </p:grpSpPr>
        <p:sp>
          <p:nvSpPr>
            <p:cNvPr id="10" name="Rectangle 9">
              <a:extLst>
                <a:ext uri="{FF2B5EF4-FFF2-40B4-BE49-F238E27FC236}">
                  <a16:creationId xmlns:a16="http://schemas.microsoft.com/office/drawing/2014/main" id="{A81F7709-4658-45E1-9684-6C0FA0D4A212}"/>
                </a:ext>
              </a:extLst>
            </p:cNvPr>
            <p:cNvSpPr/>
            <p:nvPr/>
          </p:nvSpPr>
          <p:spPr bwMode="black">
            <a:xfrm>
              <a:off x="4556134" y="1983971"/>
              <a:ext cx="3079732" cy="1669194"/>
            </a:xfrm>
            <a:prstGeom prst="rect">
              <a:avLst/>
            </a:prstGeom>
            <a:noFill/>
            <a:ln w="28575">
              <a:solidFill>
                <a:schemeClr val="accent3"/>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11" name="Flowchart: Document 10">
              <a:extLst>
                <a:ext uri="{FF2B5EF4-FFF2-40B4-BE49-F238E27FC236}">
                  <a16:creationId xmlns:a16="http://schemas.microsoft.com/office/drawing/2014/main" id="{AC3B18BD-D3A3-4720-8B38-0702F0958AEA}"/>
                </a:ext>
              </a:extLst>
            </p:cNvPr>
            <p:cNvSpPr/>
            <p:nvPr/>
          </p:nvSpPr>
          <p:spPr bwMode="black">
            <a:xfrm>
              <a:off x="4625870" y="2331896"/>
              <a:ext cx="2940259" cy="1509924"/>
            </a:xfrm>
            <a:prstGeom prst="flowChartDocument">
              <a:avLst/>
            </a:prstGeom>
            <a:solidFill>
              <a:srgbClr val="D9F1FF"/>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accent3"/>
                  </a:solidFill>
                </a:rPr>
                <a:t>This is an HDFS storage area, raw tables are created to load the source files as they are received. This is an truncate and load layer</a:t>
              </a:r>
            </a:p>
          </p:txBody>
        </p:sp>
        <p:sp>
          <p:nvSpPr>
            <p:cNvPr id="12" name="Rectangle 11">
              <a:extLst>
                <a:ext uri="{FF2B5EF4-FFF2-40B4-BE49-F238E27FC236}">
                  <a16:creationId xmlns:a16="http://schemas.microsoft.com/office/drawing/2014/main" id="{C253D3B5-745D-437A-8CD5-C5A0B968108D}"/>
                </a:ext>
              </a:extLst>
            </p:cNvPr>
            <p:cNvSpPr/>
            <p:nvPr/>
          </p:nvSpPr>
          <p:spPr bwMode="black">
            <a:xfrm>
              <a:off x="4402148" y="2049973"/>
              <a:ext cx="3387704" cy="532152"/>
            </a:xfrm>
            <a:prstGeom prst="rect">
              <a:avLst/>
            </a:prstGeom>
            <a:solidFill>
              <a:schemeClr val="accent3"/>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it-IT" sz="1400" b="1" dirty="0">
                  <a:solidFill>
                    <a:schemeClr val="bg1"/>
                  </a:solidFill>
                </a:rPr>
                <a:t>Raw Layer</a:t>
              </a:r>
              <a:endParaRPr lang="it-IT" sz="1400" dirty="0">
                <a:solidFill>
                  <a:schemeClr val="bg1"/>
                </a:solidFill>
              </a:endParaRPr>
            </a:p>
          </p:txBody>
        </p:sp>
      </p:grpSp>
      <p:grpSp>
        <p:nvGrpSpPr>
          <p:cNvPr id="38" name="Group 37">
            <a:extLst>
              <a:ext uri="{FF2B5EF4-FFF2-40B4-BE49-F238E27FC236}">
                <a16:creationId xmlns:a16="http://schemas.microsoft.com/office/drawing/2014/main" id="{D5544D7D-E4DC-4CC7-9D1B-C322B99FEF5C}"/>
              </a:ext>
            </a:extLst>
          </p:cNvPr>
          <p:cNvGrpSpPr/>
          <p:nvPr/>
        </p:nvGrpSpPr>
        <p:grpSpPr>
          <a:xfrm>
            <a:off x="8162471" y="1891078"/>
            <a:ext cx="3726474" cy="2043634"/>
            <a:chOff x="8194696" y="1983971"/>
            <a:chExt cx="3387704" cy="1857849"/>
          </a:xfrm>
        </p:grpSpPr>
        <p:sp>
          <p:nvSpPr>
            <p:cNvPr id="13" name="Rectangle 12">
              <a:extLst>
                <a:ext uri="{FF2B5EF4-FFF2-40B4-BE49-F238E27FC236}">
                  <a16:creationId xmlns:a16="http://schemas.microsoft.com/office/drawing/2014/main" id="{5ED948B8-3626-4A5D-940C-F1D6BB2F9781}"/>
                </a:ext>
              </a:extLst>
            </p:cNvPr>
            <p:cNvSpPr/>
            <p:nvPr/>
          </p:nvSpPr>
          <p:spPr bwMode="black">
            <a:xfrm>
              <a:off x="8348682" y="1983971"/>
              <a:ext cx="3079732" cy="1669194"/>
            </a:xfrm>
            <a:prstGeom prst="rect">
              <a:avLst/>
            </a:prstGeom>
            <a:noFill/>
            <a:ln w="28575">
              <a:solidFill>
                <a:schemeClr val="accent4">
                  <a:lumMod val="75000"/>
                </a:schemeClr>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14" name="Flowchart: Document 13">
              <a:extLst>
                <a:ext uri="{FF2B5EF4-FFF2-40B4-BE49-F238E27FC236}">
                  <a16:creationId xmlns:a16="http://schemas.microsoft.com/office/drawing/2014/main" id="{744A882D-76BE-49C4-A5B9-CDAD9EBBBD0A}"/>
                </a:ext>
              </a:extLst>
            </p:cNvPr>
            <p:cNvSpPr/>
            <p:nvPr/>
          </p:nvSpPr>
          <p:spPr bwMode="black">
            <a:xfrm>
              <a:off x="8418418" y="2331896"/>
              <a:ext cx="2940259" cy="1509924"/>
            </a:xfrm>
            <a:prstGeom prst="flowChartDocument">
              <a:avLst/>
            </a:prstGeom>
            <a:solidFill>
              <a:schemeClr val="accent4">
                <a:lumMod val="20000"/>
                <a:lumOff val="80000"/>
              </a:schemeClr>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accent4">
                      <a:lumMod val="75000"/>
                    </a:schemeClr>
                  </a:solidFill>
                </a:rPr>
                <a:t>This is an HDFS storage zone, refined tables are created in this zone with appropriate data types and DQM rules are applied on source data. This is an truncate and load layer</a:t>
              </a:r>
            </a:p>
          </p:txBody>
        </p:sp>
        <p:sp>
          <p:nvSpPr>
            <p:cNvPr id="15" name="Rectangle 14">
              <a:extLst>
                <a:ext uri="{FF2B5EF4-FFF2-40B4-BE49-F238E27FC236}">
                  <a16:creationId xmlns:a16="http://schemas.microsoft.com/office/drawing/2014/main" id="{6983C7BA-B483-4BAE-871A-F67C2C4AC5D8}"/>
                </a:ext>
              </a:extLst>
            </p:cNvPr>
            <p:cNvSpPr/>
            <p:nvPr/>
          </p:nvSpPr>
          <p:spPr bwMode="black">
            <a:xfrm>
              <a:off x="8194696" y="2049973"/>
              <a:ext cx="3387704" cy="532152"/>
            </a:xfrm>
            <a:prstGeom prst="rect">
              <a:avLst/>
            </a:prstGeom>
            <a:solidFill>
              <a:schemeClr val="accent4">
                <a:lumMod val="75000"/>
              </a:schemeClr>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en-US" sz="1400" b="1" dirty="0">
                  <a:solidFill>
                    <a:schemeClr val="bg1"/>
                  </a:solidFill>
                </a:rPr>
                <a:t>Refined Layer</a:t>
              </a:r>
              <a:endParaRPr lang="en-US" sz="1400" dirty="0">
                <a:solidFill>
                  <a:schemeClr val="bg1"/>
                </a:solidFill>
              </a:endParaRPr>
            </a:p>
          </p:txBody>
        </p:sp>
      </p:grpSp>
      <p:sp>
        <p:nvSpPr>
          <p:cNvPr id="16" name="Rectangle 15">
            <a:extLst>
              <a:ext uri="{FF2B5EF4-FFF2-40B4-BE49-F238E27FC236}">
                <a16:creationId xmlns:a16="http://schemas.microsoft.com/office/drawing/2014/main" id="{E658A61B-375C-45FC-AAA2-3E0AD0D92F82}"/>
              </a:ext>
            </a:extLst>
          </p:cNvPr>
          <p:cNvSpPr/>
          <p:nvPr/>
        </p:nvSpPr>
        <p:spPr>
          <a:xfrm>
            <a:off x="609600" y="1143000"/>
            <a:ext cx="10972800" cy="338554"/>
          </a:xfrm>
          <a:prstGeom prst="rect">
            <a:avLst/>
          </a:prstGeom>
        </p:spPr>
        <p:txBody>
          <a:bodyPr wrap="square">
            <a:spAutoFit/>
          </a:bodyPr>
          <a:lstStyle/>
          <a:p>
            <a:r>
              <a:rPr lang="en-US" sz="1600" dirty="0"/>
              <a:t>Every CDL zone has the following storage layers</a:t>
            </a:r>
          </a:p>
        </p:txBody>
      </p:sp>
      <p:grpSp>
        <p:nvGrpSpPr>
          <p:cNvPr id="35" name="Group 34">
            <a:extLst>
              <a:ext uri="{FF2B5EF4-FFF2-40B4-BE49-F238E27FC236}">
                <a16:creationId xmlns:a16="http://schemas.microsoft.com/office/drawing/2014/main" id="{7E3649C8-91D9-405D-86C5-92635F4CD08B}"/>
              </a:ext>
            </a:extLst>
          </p:cNvPr>
          <p:cNvGrpSpPr/>
          <p:nvPr/>
        </p:nvGrpSpPr>
        <p:grpSpPr>
          <a:xfrm>
            <a:off x="2006492" y="4267101"/>
            <a:ext cx="4099121" cy="2247999"/>
            <a:chOff x="2362200" y="3997942"/>
            <a:chExt cx="3387704" cy="1857850"/>
          </a:xfrm>
        </p:grpSpPr>
        <p:sp>
          <p:nvSpPr>
            <p:cNvPr id="28" name="Rectangle 27">
              <a:extLst>
                <a:ext uri="{FF2B5EF4-FFF2-40B4-BE49-F238E27FC236}">
                  <a16:creationId xmlns:a16="http://schemas.microsoft.com/office/drawing/2014/main" id="{CAA869B4-25F9-4163-8C4E-5C47EFEE063A}"/>
                </a:ext>
              </a:extLst>
            </p:cNvPr>
            <p:cNvSpPr/>
            <p:nvPr/>
          </p:nvSpPr>
          <p:spPr bwMode="black">
            <a:xfrm>
              <a:off x="2516186" y="3997942"/>
              <a:ext cx="3079732" cy="1669194"/>
            </a:xfrm>
            <a:prstGeom prst="rect">
              <a:avLst/>
            </a:prstGeom>
            <a:noFill/>
            <a:ln w="28575">
              <a:solidFill>
                <a:schemeClr val="accent6"/>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29" name="Flowchart: Document 28">
              <a:extLst>
                <a:ext uri="{FF2B5EF4-FFF2-40B4-BE49-F238E27FC236}">
                  <a16:creationId xmlns:a16="http://schemas.microsoft.com/office/drawing/2014/main" id="{4B90A1E0-9B35-4534-AD2C-CDDC974A7046}"/>
                </a:ext>
              </a:extLst>
            </p:cNvPr>
            <p:cNvSpPr/>
            <p:nvPr/>
          </p:nvSpPr>
          <p:spPr bwMode="black">
            <a:xfrm>
              <a:off x="2585922" y="4345868"/>
              <a:ext cx="2940259" cy="1509924"/>
            </a:xfrm>
            <a:prstGeom prst="flowChartDocument">
              <a:avLst/>
            </a:prstGeom>
            <a:solidFill>
              <a:srgbClr val="F8EEF6"/>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accent6"/>
                  </a:solidFill>
                </a:rPr>
                <a:t>This is an HDFS storage zone where data transformation and load is performed. All business rules and logic are applied at this layer. This layer also has re-usable modules which can be utilized for the data transformation purpose. Incremental data is loaded and maintained in this layer.</a:t>
              </a:r>
            </a:p>
          </p:txBody>
        </p:sp>
        <p:sp>
          <p:nvSpPr>
            <p:cNvPr id="30" name="Rectangle 29">
              <a:extLst>
                <a:ext uri="{FF2B5EF4-FFF2-40B4-BE49-F238E27FC236}">
                  <a16:creationId xmlns:a16="http://schemas.microsoft.com/office/drawing/2014/main" id="{5D1FE53C-26C4-46E0-B2B1-D81DF958F570}"/>
                </a:ext>
              </a:extLst>
            </p:cNvPr>
            <p:cNvSpPr/>
            <p:nvPr/>
          </p:nvSpPr>
          <p:spPr bwMode="black">
            <a:xfrm>
              <a:off x="2362200" y="4063944"/>
              <a:ext cx="3387704" cy="532152"/>
            </a:xfrm>
            <a:prstGeom prst="rect">
              <a:avLst/>
            </a:prstGeom>
            <a:solidFill>
              <a:schemeClr val="accent6"/>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en-US" sz="1400" b="1" dirty="0">
                  <a:solidFill>
                    <a:schemeClr val="bg1"/>
                  </a:solidFill>
                </a:rPr>
                <a:t>Work Layer</a:t>
              </a:r>
              <a:endParaRPr lang="en-US" sz="1400" dirty="0">
                <a:solidFill>
                  <a:schemeClr val="bg1"/>
                </a:solidFill>
              </a:endParaRPr>
            </a:p>
          </p:txBody>
        </p:sp>
      </p:grpSp>
      <p:grpSp>
        <p:nvGrpSpPr>
          <p:cNvPr id="34" name="Group 33">
            <a:extLst>
              <a:ext uri="{FF2B5EF4-FFF2-40B4-BE49-F238E27FC236}">
                <a16:creationId xmlns:a16="http://schemas.microsoft.com/office/drawing/2014/main" id="{1D4433CF-8AAD-4BC7-884E-4E444FE839DF}"/>
              </a:ext>
            </a:extLst>
          </p:cNvPr>
          <p:cNvGrpSpPr/>
          <p:nvPr/>
        </p:nvGrpSpPr>
        <p:grpSpPr>
          <a:xfrm>
            <a:off x="6530560" y="4267101"/>
            <a:ext cx="4099121" cy="2247999"/>
            <a:chOff x="6154748" y="3997942"/>
            <a:chExt cx="3387704" cy="1857850"/>
          </a:xfrm>
        </p:grpSpPr>
        <p:sp>
          <p:nvSpPr>
            <p:cNvPr id="31" name="Rectangle 30">
              <a:extLst>
                <a:ext uri="{FF2B5EF4-FFF2-40B4-BE49-F238E27FC236}">
                  <a16:creationId xmlns:a16="http://schemas.microsoft.com/office/drawing/2014/main" id="{192C4129-C5B3-451D-AB7E-B412ADA2FB1E}"/>
                </a:ext>
              </a:extLst>
            </p:cNvPr>
            <p:cNvSpPr/>
            <p:nvPr/>
          </p:nvSpPr>
          <p:spPr bwMode="black">
            <a:xfrm>
              <a:off x="6308734" y="3997942"/>
              <a:ext cx="3079732" cy="1669194"/>
            </a:xfrm>
            <a:prstGeom prst="rect">
              <a:avLst/>
            </a:prstGeom>
            <a:noFill/>
            <a:ln w="28575">
              <a:solidFill>
                <a:schemeClr val="accent1">
                  <a:lumMod val="75000"/>
                </a:schemeClr>
              </a:solid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32" name="Flowchart: Document 31">
              <a:extLst>
                <a:ext uri="{FF2B5EF4-FFF2-40B4-BE49-F238E27FC236}">
                  <a16:creationId xmlns:a16="http://schemas.microsoft.com/office/drawing/2014/main" id="{3A6629CF-D4DB-440B-BC30-2FA0AC1CC69B}"/>
                </a:ext>
              </a:extLst>
            </p:cNvPr>
            <p:cNvSpPr/>
            <p:nvPr/>
          </p:nvSpPr>
          <p:spPr bwMode="black">
            <a:xfrm>
              <a:off x="6378470" y="4345868"/>
              <a:ext cx="2940259" cy="1509924"/>
            </a:xfrm>
            <a:prstGeom prst="flowChartDocument">
              <a:avLst/>
            </a:prstGeom>
            <a:solidFill>
              <a:schemeClr val="accent1">
                <a:lumMod val="20000"/>
                <a:lumOff val="80000"/>
              </a:schemeClr>
            </a:solidFill>
            <a:ln w="12700">
              <a:noFill/>
              <a:miter lim="800000"/>
              <a:headEnd/>
              <a:tailEnd/>
            </a:ln>
            <a:effectLst/>
          </p:spPr>
          <p:txBody>
            <a:bodyPr lIns="91440" tIns="365760" rIns="91440" bIns="45720" rtlCol="0" anchor="ctr" anchorCtr="0"/>
            <a:lstStyle/>
            <a:p>
              <a:pPr algn="ctr" defTabSz="865188" eaLnBrk="0" hangingPunct="0">
                <a:spcBef>
                  <a:spcPct val="0"/>
                </a:spcBef>
                <a:spcAft>
                  <a:spcPts val="600"/>
                </a:spcAft>
              </a:pPr>
              <a:r>
                <a:rPr lang="en-US" sz="1200" dirty="0">
                  <a:solidFill>
                    <a:schemeClr val="accent1">
                      <a:lumMod val="75000"/>
                    </a:schemeClr>
                  </a:solidFill>
                </a:rPr>
                <a:t>Datasets in this layer are made available for downstream consumption. Views/tables are created in this layer based on the project requirements.</a:t>
              </a:r>
            </a:p>
          </p:txBody>
        </p:sp>
        <p:sp>
          <p:nvSpPr>
            <p:cNvPr id="33" name="Rectangle 32">
              <a:extLst>
                <a:ext uri="{FF2B5EF4-FFF2-40B4-BE49-F238E27FC236}">
                  <a16:creationId xmlns:a16="http://schemas.microsoft.com/office/drawing/2014/main" id="{F23A0539-15EC-40A8-B9BE-242603A16DEE}"/>
                </a:ext>
              </a:extLst>
            </p:cNvPr>
            <p:cNvSpPr/>
            <p:nvPr/>
          </p:nvSpPr>
          <p:spPr bwMode="black">
            <a:xfrm>
              <a:off x="6154748" y="4063944"/>
              <a:ext cx="3387704" cy="532152"/>
            </a:xfrm>
            <a:prstGeom prst="rect">
              <a:avLst/>
            </a:prstGeom>
            <a:solidFill>
              <a:schemeClr val="accent1">
                <a:lumMod val="75000"/>
              </a:schemeClr>
            </a:solidFill>
            <a:ln w="12700">
              <a:noFill/>
              <a:miter lim="800000"/>
              <a:headEnd/>
              <a:tailEnd/>
            </a:ln>
            <a:effectLst/>
          </p:spPr>
          <p:txBody>
            <a:bodyPr lIns="91440" tIns="45720" rIns="91440" bIns="45720" rtlCol="0" anchor="ctr" anchorCtr="0"/>
            <a:lstStyle/>
            <a:p>
              <a:pPr algn="ctr" defTabSz="865188" eaLnBrk="0" hangingPunct="0">
                <a:spcBef>
                  <a:spcPct val="0"/>
                </a:spcBef>
                <a:spcAft>
                  <a:spcPts val="600"/>
                </a:spcAft>
              </a:pPr>
              <a:r>
                <a:rPr lang="en-US" sz="1400" b="1" dirty="0">
                  <a:solidFill>
                    <a:schemeClr val="bg1"/>
                  </a:solidFill>
                </a:rPr>
                <a:t>Consumption Layer</a:t>
              </a:r>
            </a:p>
          </p:txBody>
        </p:sp>
      </p:grpSp>
    </p:spTree>
    <p:extLst>
      <p:ext uri="{BB962C8B-B14F-4D97-AF65-F5344CB8AC3E}">
        <p14:creationId xmlns:p14="http://schemas.microsoft.com/office/powerpoint/2010/main" val="156218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86EACC-277E-4CA1-ACBF-022C027C8E2D}"/>
              </a:ext>
            </a:extLst>
          </p:cNvPr>
          <p:cNvSpPr>
            <a:spLocks noGrp="1"/>
          </p:cNvSpPr>
          <p:nvPr>
            <p:ph type="title"/>
          </p:nvPr>
        </p:nvSpPr>
        <p:spPr/>
        <p:txBody>
          <a:bodyPr/>
          <a:lstStyle/>
          <a:p>
            <a:r>
              <a:rPr lang="en-US" dirty="0"/>
              <a:t>Tools used across Data Lake</a:t>
            </a:r>
          </a:p>
        </p:txBody>
      </p:sp>
      <p:sp>
        <p:nvSpPr>
          <p:cNvPr id="21" name="Rectangle: Rounded Corners 20">
            <a:extLst>
              <a:ext uri="{FF2B5EF4-FFF2-40B4-BE49-F238E27FC236}">
                <a16:creationId xmlns:a16="http://schemas.microsoft.com/office/drawing/2014/main" id="{50252299-1B60-4EB8-8201-6AB5A9A30357}"/>
              </a:ext>
            </a:extLst>
          </p:cNvPr>
          <p:cNvSpPr/>
          <p:nvPr/>
        </p:nvSpPr>
        <p:spPr>
          <a:xfrm>
            <a:off x="609600" y="1203767"/>
            <a:ext cx="3573600" cy="5311333"/>
          </a:xfrm>
          <a:prstGeom prst="roundRect">
            <a:avLst>
              <a:gd name="adj" fmla="val 0"/>
            </a:avLst>
          </a:prstGeom>
          <a:solidFill>
            <a:schemeClr val="tx2">
              <a:lumMod val="20000"/>
              <a:lumOff val="80000"/>
              <a:alpha val="5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71450" tIns="171450" rIns="171450" bIns="3964517" numCol="1" spcCol="1270" anchor="ctr" anchorCtr="0">
            <a:noAutofit/>
          </a:bodyPr>
          <a:lstStyle/>
          <a:p>
            <a:pPr marL="0" lvl="0" indent="0" algn="ctr" defTabSz="2000250">
              <a:lnSpc>
                <a:spcPct val="90000"/>
              </a:lnSpc>
              <a:spcBef>
                <a:spcPct val="0"/>
              </a:spcBef>
              <a:spcAft>
                <a:spcPct val="35000"/>
              </a:spcAft>
              <a:buNone/>
            </a:pPr>
            <a:endParaRPr lang="en-US" sz="2000" kern="1200" dirty="0"/>
          </a:p>
        </p:txBody>
      </p:sp>
      <p:sp>
        <p:nvSpPr>
          <p:cNvPr id="22" name="Rectangle 21">
            <a:extLst>
              <a:ext uri="{FF2B5EF4-FFF2-40B4-BE49-F238E27FC236}">
                <a16:creationId xmlns:a16="http://schemas.microsoft.com/office/drawing/2014/main" id="{FC1A4122-69A0-4D8D-B9BE-9094F286B83C}"/>
              </a:ext>
            </a:extLst>
          </p:cNvPr>
          <p:cNvSpPr/>
          <p:nvPr/>
        </p:nvSpPr>
        <p:spPr>
          <a:xfrm>
            <a:off x="861376" y="1367021"/>
            <a:ext cx="3065730" cy="997441"/>
          </a:xfrm>
          <a:prstGeom prst="rect">
            <a:avLst/>
          </a:prstGeom>
          <a:solidFill>
            <a:schemeClr val="tx2"/>
          </a:solidFill>
          <a:ln w="28575">
            <a:noFill/>
          </a:ln>
          <a:effectLst/>
        </p:spPr>
        <p:style>
          <a:lnRef idx="1">
            <a:schemeClr val="accent1"/>
          </a:lnRef>
          <a:fillRef idx="3">
            <a:schemeClr val="accent1"/>
          </a:fillRef>
          <a:effectRef idx="2">
            <a:schemeClr val="accent1"/>
          </a:effectRef>
          <a:fontRef idx="minor">
            <a:schemeClr val="lt1"/>
          </a:fontRef>
        </p:style>
        <p:txBody>
          <a:bodyPr tIns="457200" bIns="91440" rtlCol="0" anchor="t"/>
          <a:lstStyle/>
          <a:p>
            <a:pPr algn="ctr"/>
            <a:r>
              <a:rPr lang="en-US" sz="2000" b="1" dirty="0">
                <a:solidFill>
                  <a:schemeClr val="bg1"/>
                </a:solidFill>
              </a:rPr>
              <a:t>Scripting</a:t>
            </a:r>
            <a:endParaRPr lang="en-US" sz="2000" dirty="0"/>
          </a:p>
        </p:txBody>
      </p:sp>
      <p:sp>
        <p:nvSpPr>
          <p:cNvPr id="23" name="Rectangle 22">
            <a:extLst>
              <a:ext uri="{FF2B5EF4-FFF2-40B4-BE49-F238E27FC236}">
                <a16:creationId xmlns:a16="http://schemas.microsoft.com/office/drawing/2014/main" id="{F293BC3B-9E55-4FDA-AD3E-105EE027E33F}"/>
              </a:ext>
            </a:extLst>
          </p:cNvPr>
          <p:cNvSpPr/>
          <p:nvPr/>
        </p:nvSpPr>
        <p:spPr>
          <a:xfrm rot="5400000">
            <a:off x="2349496" y="-24756"/>
            <a:ext cx="93807" cy="3070048"/>
          </a:xfrm>
          <a:prstGeom prst="rect">
            <a:avLst/>
          </a:prstGeom>
          <a:solidFill>
            <a:srgbClr val="EAF6FF"/>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3016A3B-83E9-4FBF-9842-9969CCE8073B}"/>
              </a:ext>
            </a:extLst>
          </p:cNvPr>
          <p:cNvGrpSpPr/>
          <p:nvPr/>
        </p:nvGrpSpPr>
        <p:grpSpPr>
          <a:xfrm>
            <a:off x="869934" y="2530578"/>
            <a:ext cx="3051700" cy="1213245"/>
            <a:chOff x="895967" y="2591538"/>
            <a:chExt cx="3356870" cy="1213245"/>
          </a:xfrm>
        </p:grpSpPr>
        <p:grpSp>
          <p:nvGrpSpPr>
            <p:cNvPr id="31" name="Group 30">
              <a:extLst>
                <a:ext uri="{FF2B5EF4-FFF2-40B4-BE49-F238E27FC236}">
                  <a16:creationId xmlns:a16="http://schemas.microsoft.com/office/drawing/2014/main" id="{37392455-3080-4761-869F-6144373430AB}"/>
                </a:ext>
              </a:extLst>
            </p:cNvPr>
            <p:cNvGrpSpPr/>
            <p:nvPr/>
          </p:nvGrpSpPr>
          <p:grpSpPr>
            <a:xfrm>
              <a:off x="895967" y="2591538"/>
              <a:ext cx="3356870" cy="1213245"/>
              <a:chOff x="895967" y="2832706"/>
              <a:chExt cx="3356870" cy="1614829"/>
            </a:xfrm>
          </p:grpSpPr>
          <p:sp>
            <p:nvSpPr>
              <p:cNvPr id="24" name="Rectangle 23">
                <a:hlinkClick r:id="" action="ppaction://noaction"/>
                <a:extLst>
                  <a:ext uri="{FF2B5EF4-FFF2-40B4-BE49-F238E27FC236}">
                    <a16:creationId xmlns:a16="http://schemas.microsoft.com/office/drawing/2014/main" id="{3C261C87-6363-4D57-A9F1-BD9FA0F364BB}"/>
                  </a:ext>
                </a:extLst>
              </p:cNvPr>
              <p:cNvSpPr/>
              <p:nvPr/>
            </p:nvSpPr>
            <p:spPr>
              <a:xfrm>
                <a:off x="895967" y="3054757"/>
                <a:ext cx="3144769" cy="1392778"/>
              </a:xfrm>
              <a:prstGeom prst="rect">
                <a:avLst/>
              </a:prstGeom>
              <a:solidFill>
                <a:schemeClr val="tx2"/>
              </a:solidFill>
              <a:ln w="28575"/>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sp>
            <p:nvSpPr>
              <p:cNvPr id="25" name="Rectangle 24">
                <a:hlinkClick r:id="" action="ppaction://noaction"/>
                <a:extLst>
                  <a:ext uri="{FF2B5EF4-FFF2-40B4-BE49-F238E27FC236}">
                    <a16:creationId xmlns:a16="http://schemas.microsoft.com/office/drawing/2014/main" id="{F9DF8FAD-556E-4FFD-8D47-441C7167D05C}"/>
                  </a:ext>
                </a:extLst>
              </p:cNvPr>
              <p:cNvSpPr/>
              <p:nvPr/>
            </p:nvSpPr>
            <p:spPr>
              <a:xfrm>
                <a:off x="1108068" y="2832706"/>
                <a:ext cx="3144769" cy="1392778"/>
              </a:xfrm>
              <a:prstGeom prst="rect">
                <a:avLst/>
              </a:prstGeom>
              <a:solidFill>
                <a:schemeClr val="bg1">
                  <a:lumMod val="95000"/>
                  <a:alpha val="94000"/>
                </a:schemeClr>
              </a:solidFill>
              <a:ln w="28575"/>
              <a:effectLst>
                <a:outerShdw blurRad="50800" dist="38100" dir="8100000" algn="tr" rotWithShape="0">
                  <a:prstClr val="black">
                    <a:alpha val="40000"/>
                  </a:prstClr>
                </a:outerShdw>
              </a:effectLst>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grpSp>
        <p:sp>
          <p:nvSpPr>
            <p:cNvPr id="26" name="Rectangle 25">
              <a:extLst>
                <a:ext uri="{FF2B5EF4-FFF2-40B4-BE49-F238E27FC236}">
                  <a16:creationId xmlns:a16="http://schemas.microsoft.com/office/drawing/2014/main" id="{D1FE5A70-9D1F-423A-898C-50F939232800}"/>
                </a:ext>
              </a:extLst>
            </p:cNvPr>
            <p:cNvSpPr/>
            <p:nvPr/>
          </p:nvSpPr>
          <p:spPr>
            <a:xfrm>
              <a:off x="1216692" y="2968063"/>
              <a:ext cx="2908752" cy="338554"/>
            </a:xfrm>
            <a:prstGeom prst="rect">
              <a:avLst/>
            </a:prstGeom>
          </p:spPr>
          <p:txBody>
            <a:bodyPr wrap="square">
              <a:spAutoFit/>
            </a:bodyPr>
            <a:lstStyle/>
            <a:p>
              <a:pPr lvl="0" algn="ctr" defTabSz="1200150">
                <a:spcBef>
                  <a:spcPts val="100"/>
                </a:spcBef>
                <a:spcAft>
                  <a:spcPts val="100"/>
                </a:spcAft>
              </a:pPr>
              <a:r>
                <a:rPr lang="en-US" sz="1600" b="1" dirty="0">
                  <a:solidFill>
                    <a:schemeClr val="tx2"/>
                  </a:solidFill>
                </a:rPr>
                <a:t>Python</a:t>
              </a:r>
            </a:p>
          </p:txBody>
        </p:sp>
      </p:grpSp>
      <p:grpSp>
        <p:nvGrpSpPr>
          <p:cNvPr id="44" name="Group 43">
            <a:extLst>
              <a:ext uri="{FF2B5EF4-FFF2-40B4-BE49-F238E27FC236}">
                <a16:creationId xmlns:a16="http://schemas.microsoft.com/office/drawing/2014/main" id="{03E54AA6-FE48-4929-BE94-372F54402F1E}"/>
              </a:ext>
            </a:extLst>
          </p:cNvPr>
          <p:cNvGrpSpPr/>
          <p:nvPr/>
        </p:nvGrpSpPr>
        <p:grpSpPr>
          <a:xfrm>
            <a:off x="869934" y="3840016"/>
            <a:ext cx="3051700" cy="1213245"/>
            <a:chOff x="895967" y="3946696"/>
            <a:chExt cx="3356870" cy="1213245"/>
          </a:xfrm>
        </p:grpSpPr>
        <p:grpSp>
          <p:nvGrpSpPr>
            <p:cNvPr id="34" name="Group 33">
              <a:extLst>
                <a:ext uri="{FF2B5EF4-FFF2-40B4-BE49-F238E27FC236}">
                  <a16:creationId xmlns:a16="http://schemas.microsoft.com/office/drawing/2014/main" id="{0A92AFA7-C77F-42F7-B612-7354C4BFD903}"/>
                </a:ext>
              </a:extLst>
            </p:cNvPr>
            <p:cNvGrpSpPr/>
            <p:nvPr/>
          </p:nvGrpSpPr>
          <p:grpSpPr>
            <a:xfrm>
              <a:off x="895967" y="3946696"/>
              <a:ext cx="3356870" cy="1213245"/>
              <a:chOff x="895967" y="2832706"/>
              <a:chExt cx="3356870" cy="1614829"/>
            </a:xfrm>
          </p:grpSpPr>
          <p:sp>
            <p:nvSpPr>
              <p:cNvPr id="36" name="Rectangle 35">
                <a:hlinkClick r:id="" action="ppaction://noaction"/>
                <a:extLst>
                  <a:ext uri="{FF2B5EF4-FFF2-40B4-BE49-F238E27FC236}">
                    <a16:creationId xmlns:a16="http://schemas.microsoft.com/office/drawing/2014/main" id="{E3926DF4-C8CD-4B4C-9426-31CD487087F7}"/>
                  </a:ext>
                </a:extLst>
              </p:cNvPr>
              <p:cNvSpPr/>
              <p:nvPr/>
            </p:nvSpPr>
            <p:spPr>
              <a:xfrm>
                <a:off x="895967" y="3054757"/>
                <a:ext cx="3144769" cy="1392778"/>
              </a:xfrm>
              <a:prstGeom prst="rect">
                <a:avLst/>
              </a:prstGeom>
              <a:solidFill>
                <a:schemeClr val="tx2"/>
              </a:solidFill>
              <a:ln w="28575"/>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sp>
            <p:nvSpPr>
              <p:cNvPr id="37" name="Rectangle 36">
                <a:hlinkClick r:id="" action="ppaction://noaction"/>
                <a:extLst>
                  <a:ext uri="{FF2B5EF4-FFF2-40B4-BE49-F238E27FC236}">
                    <a16:creationId xmlns:a16="http://schemas.microsoft.com/office/drawing/2014/main" id="{2CC00562-9DA9-4EDF-88E6-11DDD4ED8B46}"/>
                  </a:ext>
                </a:extLst>
              </p:cNvPr>
              <p:cNvSpPr/>
              <p:nvPr/>
            </p:nvSpPr>
            <p:spPr>
              <a:xfrm>
                <a:off x="1108068" y="2832706"/>
                <a:ext cx="3144769" cy="1392778"/>
              </a:xfrm>
              <a:prstGeom prst="rect">
                <a:avLst/>
              </a:prstGeom>
              <a:solidFill>
                <a:schemeClr val="bg1">
                  <a:lumMod val="95000"/>
                  <a:alpha val="94000"/>
                </a:schemeClr>
              </a:solidFill>
              <a:ln w="28575"/>
              <a:effectLst>
                <a:outerShdw blurRad="50800" dist="38100" dir="8100000" algn="tr" rotWithShape="0">
                  <a:prstClr val="black">
                    <a:alpha val="40000"/>
                  </a:prstClr>
                </a:outerShdw>
              </a:effectLst>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grpSp>
        <p:sp>
          <p:nvSpPr>
            <p:cNvPr id="35" name="Rectangle 34">
              <a:extLst>
                <a:ext uri="{FF2B5EF4-FFF2-40B4-BE49-F238E27FC236}">
                  <a16:creationId xmlns:a16="http://schemas.microsoft.com/office/drawing/2014/main" id="{E8AC2C86-10D5-4B1D-8388-C6E98B8138C3}"/>
                </a:ext>
              </a:extLst>
            </p:cNvPr>
            <p:cNvSpPr/>
            <p:nvPr/>
          </p:nvSpPr>
          <p:spPr>
            <a:xfrm>
              <a:off x="1216692" y="4368652"/>
              <a:ext cx="2908752" cy="338554"/>
            </a:xfrm>
            <a:prstGeom prst="rect">
              <a:avLst/>
            </a:prstGeom>
          </p:spPr>
          <p:txBody>
            <a:bodyPr wrap="square">
              <a:spAutoFit/>
            </a:bodyPr>
            <a:lstStyle/>
            <a:p>
              <a:pPr lvl="0" algn="ctr" defTabSz="1200150">
                <a:spcBef>
                  <a:spcPts val="100"/>
                </a:spcBef>
                <a:spcAft>
                  <a:spcPts val="100"/>
                </a:spcAft>
              </a:pPr>
              <a:r>
                <a:rPr lang="en-US" sz="1600" b="1" dirty="0">
                  <a:solidFill>
                    <a:schemeClr val="tx2"/>
                  </a:solidFill>
                </a:rPr>
                <a:t>Pyspark</a:t>
              </a:r>
            </a:p>
          </p:txBody>
        </p:sp>
      </p:grpSp>
      <p:grpSp>
        <p:nvGrpSpPr>
          <p:cNvPr id="43" name="Group 42">
            <a:extLst>
              <a:ext uri="{FF2B5EF4-FFF2-40B4-BE49-F238E27FC236}">
                <a16:creationId xmlns:a16="http://schemas.microsoft.com/office/drawing/2014/main" id="{9896FE8D-6159-4B9F-951D-6EBD3276AEE9}"/>
              </a:ext>
            </a:extLst>
          </p:cNvPr>
          <p:cNvGrpSpPr/>
          <p:nvPr/>
        </p:nvGrpSpPr>
        <p:grpSpPr>
          <a:xfrm>
            <a:off x="869934" y="5149455"/>
            <a:ext cx="3051700" cy="1213245"/>
            <a:chOff x="895967" y="5301855"/>
            <a:chExt cx="3356870" cy="1213245"/>
          </a:xfrm>
        </p:grpSpPr>
        <p:grpSp>
          <p:nvGrpSpPr>
            <p:cNvPr id="39" name="Group 38">
              <a:extLst>
                <a:ext uri="{FF2B5EF4-FFF2-40B4-BE49-F238E27FC236}">
                  <a16:creationId xmlns:a16="http://schemas.microsoft.com/office/drawing/2014/main" id="{4C0DC3E7-6CE7-4493-81BA-5659A06191C5}"/>
                </a:ext>
              </a:extLst>
            </p:cNvPr>
            <p:cNvGrpSpPr/>
            <p:nvPr/>
          </p:nvGrpSpPr>
          <p:grpSpPr>
            <a:xfrm>
              <a:off x="895967" y="5301855"/>
              <a:ext cx="3356870" cy="1213245"/>
              <a:chOff x="895967" y="2832706"/>
              <a:chExt cx="3356870" cy="1614829"/>
            </a:xfrm>
          </p:grpSpPr>
          <p:sp>
            <p:nvSpPr>
              <p:cNvPr id="41" name="Rectangle 40">
                <a:hlinkClick r:id="" action="ppaction://noaction"/>
                <a:extLst>
                  <a:ext uri="{FF2B5EF4-FFF2-40B4-BE49-F238E27FC236}">
                    <a16:creationId xmlns:a16="http://schemas.microsoft.com/office/drawing/2014/main" id="{66B014AF-34FC-4254-B28E-2F51455E4C04}"/>
                  </a:ext>
                </a:extLst>
              </p:cNvPr>
              <p:cNvSpPr/>
              <p:nvPr/>
            </p:nvSpPr>
            <p:spPr>
              <a:xfrm>
                <a:off x="895967" y="3054757"/>
                <a:ext cx="3144769" cy="1392778"/>
              </a:xfrm>
              <a:prstGeom prst="rect">
                <a:avLst/>
              </a:prstGeom>
              <a:solidFill>
                <a:schemeClr val="tx2"/>
              </a:solidFill>
              <a:ln w="28575"/>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sp>
            <p:nvSpPr>
              <p:cNvPr id="42" name="Rectangle 41">
                <a:hlinkClick r:id="" action="ppaction://noaction"/>
                <a:extLst>
                  <a:ext uri="{FF2B5EF4-FFF2-40B4-BE49-F238E27FC236}">
                    <a16:creationId xmlns:a16="http://schemas.microsoft.com/office/drawing/2014/main" id="{5DD2C5FD-1B3D-4463-B1C5-FB147E261FC0}"/>
                  </a:ext>
                </a:extLst>
              </p:cNvPr>
              <p:cNvSpPr/>
              <p:nvPr/>
            </p:nvSpPr>
            <p:spPr>
              <a:xfrm>
                <a:off x="1108068" y="2832706"/>
                <a:ext cx="3144769" cy="1392778"/>
              </a:xfrm>
              <a:prstGeom prst="rect">
                <a:avLst/>
              </a:prstGeom>
              <a:solidFill>
                <a:schemeClr val="bg1">
                  <a:lumMod val="95000"/>
                  <a:alpha val="94000"/>
                </a:schemeClr>
              </a:solidFill>
              <a:ln w="28575"/>
              <a:effectLst>
                <a:outerShdw blurRad="50800" dist="38100" dir="8100000" algn="tr" rotWithShape="0">
                  <a:prstClr val="black">
                    <a:alpha val="40000"/>
                  </a:prstClr>
                </a:outerShdw>
              </a:effectLst>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grpSp>
        <p:sp>
          <p:nvSpPr>
            <p:cNvPr id="40" name="Rectangle 39">
              <a:extLst>
                <a:ext uri="{FF2B5EF4-FFF2-40B4-BE49-F238E27FC236}">
                  <a16:creationId xmlns:a16="http://schemas.microsoft.com/office/drawing/2014/main" id="{4346D9A1-A197-49D8-BCCB-8B8F1C03696D}"/>
                </a:ext>
              </a:extLst>
            </p:cNvPr>
            <p:cNvSpPr/>
            <p:nvPr/>
          </p:nvSpPr>
          <p:spPr>
            <a:xfrm>
              <a:off x="1216692" y="5723811"/>
              <a:ext cx="2908752" cy="338554"/>
            </a:xfrm>
            <a:prstGeom prst="rect">
              <a:avLst/>
            </a:prstGeom>
          </p:spPr>
          <p:txBody>
            <a:bodyPr wrap="square">
              <a:spAutoFit/>
            </a:bodyPr>
            <a:lstStyle/>
            <a:p>
              <a:pPr algn="ctr" defTabSz="1200150">
                <a:spcBef>
                  <a:spcPts val="100"/>
                </a:spcBef>
                <a:spcAft>
                  <a:spcPts val="100"/>
                </a:spcAft>
              </a:pPr>
              <a:r>
                <a:rPr lang="en-US" sz="1600" b="1" dirty="0">
                  <a:solidFill>
                    <a:schemeClr val="tx2"/>
                  </a:solidFill>
                </a:rPr>
                <a:t>Shell scripting</a:t>
              </a:r>
            </a:p>
          </p:txBody>
        </p:sp>
      </p:grpSp>
      <p:sp>
        <p:nvSpPr>
          <p:cNvPr id="86" name="Rectangle: Rounded Corners 85">
            <a:extLst>
              <a:ext uri="{FF2B5EF4-FFF2-40B4-BE49-F238E27FC236}">
                <a16:creationId xmlns:a16="http://schemas.microsoft.com/office/drawing/2014/main" id="{52B2D2A3-307A-4BD5-9BF8-0E8C9DCFD255}"/>
              </a:ext>
            </a:extLst>
          </p:cNvPr>
          <p:cNvSpPr/>
          <p:nvPr/>
        </p:nvSpPr>
        <p:spPr>
          <a:xfrm>
            <a:off x="4309200" y="1203767"/>
            <a:ext cx="3573600" cy="5311333"/>
          </a:xfrm>
          <a:prstGeom prst="roundRect">
            <a:avLst>
              <a:gd name="adj" fmla="val 0"/>
            </a:avLst>
          </a:prstGeom>
          <a:solidFill>
            <a:schemeClr val="accent3">
              <a:lumMod val="20000"/>
              <a:lumOff val="80000"/>
              <a:alpha val="5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71450" tIns="171450" rIns="171450" bIns="3964517" numCol="1" spcCol="1270" anchor="ctr" anchorCtr="0">
            <a:noAutofit/>
          </a:bodyPr>
          <a:lstStyle/>
          <a:p>
            <a:pPr marL="0" lvl="0" indent="0" algn="ctr" defTabSz="2000250">
              <a:lnSpc>
                <a:spcPct val="90000"/>
              </a:lnSpc>
              <a:spcBef>
                <a:spcPct val="0"/>
              </a:spcBef>
              <a:spcAft>
                <a:spcPct val="35000"/>
              </a:spcAft>
              <a:buNone/>
            </a:pPr>
            <a:endParaRPr lang="en-US" sz="2000" kern="1200" dirty="0"/>
          </a:p>
        </p:txBody>
      </p:sp>
      <p:sp>
        <p:nvSpPr>
          <p:cNvPr id="87" name="Rectangle 86">
            <a:extLst>
              <a:ext uri="{FF2B5EF4-FFF2-40B4-BE49-F238E27FC236}">
                <a16:creationId xmlns:a16="http://schemas.microsoft.com/office/drawing/2014/main" id="{FDA87663-4525-423A-924A-803B67B8FC1D}"/>
              </a:ext>
            </a:extLst>
          </p:cNvPr>
          <p:cNvSpPr/>
          <p:nvPr/>
        </p:nvSpPr>
        <p:spPr>
          <a:xfrm>
            <a:off x="4560976" y="1367021"/>
            <a:ext cx="3065730" cy="997441"/>
          </a:xfrm>
          <a:prstGeom prst="rect">
            <a:avLst/>
          </a:prstGeom>
          <a:solidFill>
            <a:schemeClr val="accent3"/>
          </a:solidFill>
          <a:ln w="28575">
            <a:noFill/>
          </a:ln>
          <a:effectLst/>
        </p:spPr>
        <p:style>
          <a:lnRef idx="1">
            <a:schemeClr val="accent1"/>
          </a:lnRef>
          <a:fillRef idx="3">
            <a:schemeClr val="accent1"/>
          </a:fillRef>
          <a:effectRef idx="2">
            <a:schemeClr val="accent1"/>
          </a:effectRef>
          <a:fontRef idx="minor">
            <a:schemeClr val="lt1"/>
          </a:fontRef>
        </p:style>
        <p:txBody>
          <a:bodyPr tIns="457200" bIns="91440" rtlCol="0" anchor="t"/>
          <a:lstStyle/>
          <a:p>
            <a:pPr algn="ctr"/>
            <a:r>
              <a:rPr lang="en-US" sz="2000" b="1" dirty="0">
                <a:solidFill>
                  <a:schemeClr val="bg1"/>
                </a:solidFill>
              </a:rPr>
              <a:t>SQL/Analytics</a:t>
            </a:r>
          </a:p>
        </p:txBody>
      </p:sp>
      <p:sp>
        <p:nvSpPr>
          <p:cNvPr id="88" name="Rectangle 87">
            <a:extLst>
              <a:ext uri="{FF2B5EF4-FFF2-40B4-BE49-F238E27FC236}">
                <a16:creationId xmlns:a16="http://schemas.microsoft.com/office/drawing/2014/main" id="{6DF735F3-CC53-46E0-ABFA-8B14A193FF86}"/>
              </a:ext>
            </a:extLst>
          </p:cNvPr>
          <p:cNvSpPr/>
          <p:nvPr/>
        </p:nvSpPr>
        <p:spPr>
          <a:xfrm rot="5400000">
            <a:off x="6049096" y="-24756"/>
            <a:ext cx="93807" cy="3070048"/>
          </a:xfrm>
          <a:prstGeom prst="rect">
            <a:avLst/>
          </a:prstGeom>
          <a:solidFill>
            <a:srgbClr val="EAF6FF"/>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37483FBC-19CE-4A00-A24F-9D0563986D43}"/>
              </a:ext>
            </a:extLst>
          </p:cNvPr>
          <p:cNvGrpSpPr/>
          <p:nvPr/>
        </p:nvGrpSpPr>
        <p:grpSpPr>
          <a:xfrm>
            <a:off x="4569534" y="2530578"/>
            <a:ext cx="3051700" cy="1213245"/>
            <a:chOff x="895967" y="2591538"/>
            <a:chExt cx="3356870" cy="1213245"/>
          </a:xfrm>
        </p:grpSpPr>
        <p:grpSp>
          <p:nvGrpSpPr>
            <p:cNvPr id="100" name="Group 99">
              <a:extLst>
                <a:ext uri="{FF2B5EF4-FFF2-40B4-BE49-F238E27FC236}">
                  <a16:creationId xmlns:a16="http://schemas.microsoft.com/office/drawing/2014/main" id="{D37FE8AA-4CA4-464B-8CD2-93190C3A7099}"/>
                </a:ext>
              </a:extLst>
            </p:cNvPr>
            <p:cNvGrpSpPr/>
            <p:nvPr/>
          </p:nvGrpSpPr>
          <p:grpSpPr>
            <a:xfrm>
              <a:off x="895967" y="2591538"/>
              <a:ext cx="3356870" cy="1213245"/>
              <a:chOff x="895967" y="2832706"/>
              <a:chExt cx="3356870" cy="1614829"/>
            </a:xfrm>
          </p:grpSpPr>
          <p:sp>
            <p:nvSpPr>
              <p:cNvPr id="102" name="Rectangle 101">
                <a:hlinkClick r:id="" action="ppaction://noaction"/>
                <a:extLst>
                  <a:ext uri="{FF2B5EF4-FFF2-40B4-BE49-F238E27FC236}">
                    <a16:creationId xmlns:a16="http://schemas.microsoft.com/office/drawing/2014/main" id="{03846590-ABC4-4884-95AE-107C71EDAF7B}"/>
                  </a:ext>
                </a:extLst>
              </p:cNvPr>
              <p:cNvSpPr/>
              <p:nvPr/>
            </p:nvSpPr>
            <p:spPr>
              <a:xfrm>
                <a:off x="895967" y="3054757"/>
                <a:ext cx="3144769" cy="1392778"/>
              </a:xfrm>
              <a:prstGeom prst="rect">
                <a:avLst/>
              </a:prstGeom>
              <a:solidFill>
                <a:schemeClr val="accent3"/>
              </a:solidFill>
              <a:ln w="28575"/>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sp>
            <p:nvSpPr>
              <p:cNvPr id="103" name="Rectangle 102">
                <a:hlinkClick r:id="" action="ppaction://noaction"/>
                <a:extLst>
                  <a:ext uri="{FF2B5EF4-FFF2-40B4-BE49-F238E27FC236}">
                    <a16:creationId xmlns:a16="http://schemas.microsoft.com/office/drawing/2014/main" id="{F28F1F25-8E55-4226-AAC5-A4E59B15304F}"/>
                  </a:ext>
                </a:extLst>
              </p:cNvPr>
              <p:cNvSpPr/>
              <p:nvPr/>
            </p:nvSpPr>
            <p:spPr>
              <a:xfrm>
                <a:off x="1108068" y="2832706"/>
                <a:ext cx="3144769" cy="1392778"/>
              </a:xfrm>
              <a:prstGeom prst="rect">
                <a:avLst/>
              </a:prstGeom>
              <a:solidFill>
                <a:schemeClr val="bg1">
                  <a:lumMod val="95000"/>
                  <a:alpha val="94000"/>
                </a:schemeClr>
              </a:solidFill>
              <a:ln w="28575"/>
              <a:effectLst>
                <a:outerShdw blurRad="50800" dist="38100" dir="8100000" algn="tr" rotWithShape="0">
                  <a:prstClr val="black">
                    <a:alpha val="40000"/>
                  </a:prstClr>
                </a:outerShdw>
              </a:effectLst>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grpSp>
        <p:sp>
          <p:nvSpPr>
            <p:cNvPr id="101" name="Rectangle 100">
              <a:extLst>
                <a:ext uri="{FF2B5EF4-FFF2-40B4-BE49-F238E27FC236}">
                  <a16:creationId xmlns:a16="http://schemas.microsoft.com/office/drawing/2014/main" id="{1E54BAC9-3962-4BDF-AB58-F6B5E94EF1BE}"/>
                </a:ext>
              </a:extLst>
            </p:cNvPr>
            <p:cNvSpPr/>
            <p:nvPr/>
          </p:nvSpPr>
          <p:spPr>
            <a:xfrm>
              <a:off x="1216692" y="2968063"/>
              <a:ext cx="2908752" cy="338554"/>
            </a:xfrm>
            <a:prstGeom prst="rect">
              <a:avLst/>
            </a:prstGeom>
          </p:spPr>
          <p:txBody>
            <a:bodyPr wrap="square">
              <a:spAutoFit/>
            </a:bodyPr>
            <a:lstStyle/>
            <a:p>
              <a:pPr lvl="0" algn="ctr" defTabSz="1200150">
                <a:spcBef>
                  <a:spcPts val="100"/>
                </a:spcBef>
                <a:spcAft>
                  <a:spcPts val="100"/>
                </a:spcAft>
              </a:pPr>
              <a:r>
                <a:rPr lang="en-US" sz="1600" b="1" dirty="0">
                  <a:solidFill>
                    <a:schemeClr val="accent3"/>
                  </a:solidFill>
                </a:rPr>
                <a:t>HUE</a:t>
              </a:r>
            </a:p>
          </p:txBody>
        </p:sp>
      </p:grpSp>
      <p:grpSp>
        <p:nvGrpSpPr>
          <p:cNvPr id="90" name="Group 89">
            <a:extLst>
              <a:ext uri="{FF2B5EF4-FFF2-40B4-BE49-F238E27FC236}">
                <a16:creationId xmlns:a16="http://schemas.microsoft.com/office/drawing/2014/main" id="{4DB2230A-0A5D-4816-B57D-E9F3F94C6E28}"/>
              </a:ext>
            </a:extLst>
          </p:cNvPr>
          <p:cNvGrpSpPr/>
          <p:nvPr/>
        </p:nvGrpSpPr>
        <p:grpSpPr>
          <a:xfrm>
            <a:off x="4569534" y="3840016"/>
            <a:ext cx="3051700" cy="1213245"/>
            <a:chOff x="895967" y="3946696"/>
            <a:chExt cx="3356870" cy="1213245"/>
          </a:xfrm>
        </p:grpSpPr>
        <p:grpSp>
          <p:nvGrpSpPr>
            <p:cNvPr id="96" name="Group 95">
              <a:extLst>
                <a:ext uri="{FF2B5EF4-FFF2-40B4-BE49-F238E27FC236}">
                  <a16:creationId xmlns:a16="http://schemas.microsoft.com/office/drawing/2014/main" id="{C3DFE840-80FF-4A24-A4F2-156A1B1D7714}"/>
                </a:ext>
              </a:extLst>
            </p:cNvPr>
            <p:cNvGrpSpPr/>
            <p:nvPr/>
          </p:nvGrpSpPr>
          <p:grpSpPr>
            <a:xfrm>
              <a:off x="895967" y="3946696"/>
              <a:ext cx="3356870" cy="1213245"/>
              <a:chOff x="895967" y="2832706"/>
              <a:chExt cx="3356870" cy="1614829"/>
            </a:xfrm>
          </p:grpSpPr>
          <p:sp>
            <p:nvSpPr>
              <p:cNvPr id="98" name="Rectangle 97">
                <a:hlinkClick r:id="" action="ppaction://noaction"/>
                <a:extLst>
                  <a:ext uri="{FF2B5EF4-FFF2-40B4-BE49-F238E27FC236}">
                    <a16:creationId xmlns:a16="http://schemas.microsoft.com/office/drawing/2014/main" id="{B1A7690E-B5E9-4479-AAF1-E6E9BDDC99AF}"/>
                  </a:ext>
                </a:extLst>
              </p:cNvPr>
              <p:cNvSpPr/>
              <p:nvPr/>
            </p:nvSpPr>
            <p:spPr>
              <a:xfrm>
                <a:off x="895967" y="3054757"/>
                <a:ext cx="3144769" cy="1392778"/>
              </a:xfrm>
              <a:prstGeom prst="rect">
                <a:avLst/>
              </a:prstGeom>
              <a:solidFill>
                <a:schemeClr val="accent3"/>
              </a:solidFill>
              <a:ln w="28575"/>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sp>
            <p:nvSpPr>
              <p:cNvPr id="99" name="Rectangle 98">
                <a:hlinkClick r:id="" action="ppaction://noaction"/>
                <a:extLst>
                  <a:ext uri="{FF2B5EF4-FFF2-40B4-BE49-F238E27FC236}">
                    <a16:creationId xmlns:a16="http://schemas.microsoft.com/office/drawing/2014/main" id="{7918D9CE-1A79-4724-8FA0-13CC54280970}"/>
                  </a:ext>
                </a:extLst>
              </p:cNvPr>
              <p:cNvSpPr/>
              <p:nvPr/>
            </p:nvSpPr>
            <p:spPr>
              <a:xfrm>
                <a:off x="1108068" y="2832706"/>
                <a:ext cx="3144769" cy="1392778"/>
              </a:xfrm>
              <a:prstGeom prst="rect">
                <a:avLst/>
              </a:prstGeom>
              <a:solidFill>
                <a:schemeClr val="bg1">
                  <a:lumMod val="95000"/>
                  <a:alpha val="94000"/>
                </a:schemeClr>
              </a:solidFill>
              <a:ln w="28575"/>
              <a:effectLst>
                <a:outerShdw blurRad="50800" dist="38100" dir="8100000" algn="tr" rotWithShape="0">
                  <a:prstClr val="black">
                    <a:alpha val="40000"/>
                  </a:prstClr>
                </a:outerShdw>
              </a:effectLst>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grpSp>
        <p:sp>
          <p:nvSpPr>
            <p:cNvPr id="97" name="Rectangle 96">
              <a:extLst>
                <a:ext uri="{FF2B5EF4-FFF2-40B4-BE49-F238E27FC236}">
                  <a16:creationId xmlns:a16="http://schemas.microsoft.com/office/drawing/2014/main" id="{CA1BF957-18A5-449C-B2D6-BBE6B6FA549F}"/>
                </a:ext>
              </a:extLst>
            </p:cNvPr>
            <p:cNvSpPr/>
            <p:nvPr/>
          </p:nvSpPr>
          <p:spPr>
            <a:xfrm>
              <a:off x="1216692" y="4368652"/>
              <a:ext cx="2908752" cy="338554"/>
            </a:xfrm>
            <a:prstGeom prst="rect">
              <a:avLst/>
            </a:prstGeom>
          </p:spPr>
          <p:txBody>
            <a:bodyPr wrap="square">
              <a:spAutoFit/>
            </a:bodyPr>
            <a:lstStyle/>
            <a:p>
              <a:pPr lvl="0" algn="ctr" defTabSz="1200150">
                <a:spcBef>
                  <a:spcPts val="100"/>
                </a:spcBef>
                <a:spcAft>
                  <a:spcPts val="100"/>
                </a:spcAft>
              </a:pPr>
              <a:r>
                <a:rPr lang="en-US" sz="1600" b="1" dirty="0" err="1">
                  <a:solidFill>
                    <a:schemeClr val="accent3"/>
                  </a:solidFill>
                </a:rPr>
                <a:t>Jupyter</a:t>
              </a:r>
              <a:r>
                <a:rPr lang="en-US" sz="1600" b="1" dirty="0">
                  <a:solidFill>
                    <a:schemeClr val="accent3"/>
                  </a:solidFill>
                </a:rPr>
                <a:t> Notebook</a:t>
              </a:r>
            </a:p>
          </p:txBody>
        </p:sp>
      </p:grpSp>
      <p:grpSp>
        <p:nvGrpSpPr>
          <p:cNvPr id="91" name="Group 90">
            <a:extLst>
              <a:ext uri="{FF2B5EF4-FFF2-40B4-BE49-F238E27FC236}">
                <a16:creationId xmlns:a16="http://schemas.microsoft.com/office/drawing/2014/main" id="{CE6516B1-891B-4D3C-ABE2-51779D9689F9}"/>
              </a:ext>
            </a:extLst>
          </p:cNvPr>
          <p:cNvGrpSpPr/>
          <p:nvPr/>
        </p:nvGrpSpPr>
        <p:grpSpPr>
          <a:xfrm>
            <a:off x="4569534" y="5149455"/>
            <a:ext cx="3051700" cy="1213245"/>
            <a:chOff x="895967" y="5301855"/>
            <a:chExt cx="3356870" cy="1213245"/>
          </a:xfrm>
        </p:grpSpPr>
        <p:grpSp>
          <p:nvGrpSpPr>
            <p:cNvPr id="92" name="Group 91">
              <a:extLst>
                <a:ext uri="{FF2B5EF4-FFF2-40B4-BE49-F238E27FC236}">
                  <a16:creationId xmlns:a16="http://schemas.microsoft.com/office/drawing/2014/main" id="{18BCB5A4-2425-4897-97BE-CD55E67D9FC6}"/>
                </a:ext>
              </a:extLst>
            </p:cNvPr>
            <p:cNvGrpSpPr/>
            <p:nvPr/>
          </p:nvGrpSpPr>
          <p:grpSpPr>
            <a:xfrm>
              <a:off x="895967" y="5301855"/>
              <a:ext cx="3356870" cy="1213245"/>
              <a:chOff x="895967" y="2832706"/>
              <a:chExt cx="3356870" cy="1614829"/>
            </a:xfrm>
          </p:grpSpPr>
          <p:sp>
            <p:nvSpPr>
              <p:cNvPr id="94" name="Rectangle 93">
                <a:hlinkClick r:id="" action="ppaction://noaction"/>
                <a:extLst>
                  <a:ext uri="{FF2B5EF4-FFF2-40B4-BE49-F238E27FC236}">
                    <a16:creationId xmlns:a16="http://schemas.microsoft.com/office/drawing/2014/main" id="{956258C2-85E3-4495-B1DA-86C5F44D72BE}"/>
                  </a:ext>
                </a:extLst>
              </p:cNvPr>
              <p:cNvSpPr/>
              <p:nvPr/>
            </p:nvSpPr>
            <p:spPr>
              <a:xfrm>
                <a:off x="895967" y="3054757"/>
                <a:ext cx="3144769" cy="1392778"/>
              </a:xfrm>
              <a:prstGeom prst="rect">
                <a:avLst/>
              </a:prstGeom>
              <a:solidFill>
                <a:schemeClr val="accent3"/>
              </a:solidFill>
              <a:ln w="28575"/>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sp>
            <p:nvSpPr>
              <p:cNvPr id="95" name="Rectangle 94">
                <a:hlinkClick r:id="" action="ppaction://noaction"/>
                <a:extLst>
                  <a:ext uri="{FF2B5EF4-FFF2-40B4-BE49-F238E27FC236}">
                    <a16:creationId xmlns:a16="http://schemas.microsoft.com/office/drawing/2014/main" id="{DBE9093F-0273-4B1C-A2B7-21B5498CDE1D}"/>
                  </a:ext>
                </a:extLst>
              </p:cNvPr>
              <p:cNvSpPr/>
              <p:nvPr/>
            </p:nvSpPr>
            <p:spPr>
              <a:xfrm>
                <a:off x="1108068" y="2832706"/>
                <a:ext cx="3144769" cy="1392778"/>
              </a:xfrm>
              <a:prstGeom prst="rect">
                <a:avLst/>
              </a:prstGeom>
              <a:solidFill>
                <a:schemeClr val="bg1">
                  <a:lumMod val="95000"/>
                  <a:alpha val="94000"/>
                </a:schemeClr>
              </a:solidFill>
              <a:ln w="28575"/>
              <a:effectLst>
                <a:outerShdw blurRad="50800" dist="38100" dir="8100000" algn="tr" rotWithShape="0">
                  <a:prstClr val="black">
                    <a:alpha val="40000"/>
                  </a:prstClr>
                </a:outerShdw>
              </a:effectLst>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grpSp>
        <p:sp>
          <p:nvSpPr>
            <p:cNvPr id="93" name="Rectangle 92">
              <a:extLst>
                <a:ext uri="{FF2B5EF4-FFF2-40B4-BE49-F238E27FC236}">
                  <a16:creationId xmlns:a16="http://schemas.microsoft.com/office/drawing/2014/main" id="{401A8968-E1A5-40CB-A740-E38BAD8E2A74}"/>
                </a:ext>
              </a:extLst>
            </p:cNvPr>
            <p:cNvSpPr/>
            <p:nvPr/>
          </p:nvSpPr>
          <p:spPr>
            <a:xfrm>
              <a:off x="895967" y="5547036"/>
              <a:ext cx="3199627" cy="610424"/>
            </a:xfrm>
            <a:prstGeom prst="rect">
              <a:avLst/>
            </a:prstGeom>
          </p:spPr>
          <p:txBody>
            <a:bodyPr wrap="square">
              <a:spAutoFit/>
            </a:bodyPr>
            <a:lstStyle/>
            <a:p>
              <a:pPr algn="ctr" defTabSz="1200150">
                <a:spcBef>
                  <a:spcPts val="100"/>
                </a:spcBef>
                <a:spcAft>
                  <a:spcPts val="100"/>
                </a:spcAft>
              </a:pPr>
              <a:r>
                <a:rPr lang="en-US" sz="1600" b="1" dirty="0">
                  <a:solidFill>
                    <a:schemeClr val="accent3"/>
                  </a:solidFill>
                </a:rPr>
                <a:t>Hive/ Impala /</a:t>
              </a:r>
            </a:p>
            <a:p>
              <a:pPr algn="ctr" defTabSz="1200150">
                <a:spcBef>
                  <a:spcPts val="100"/>
                </a:spcBef>
                <a:spcAft>
                  <a:spcPts val="100"/>
                </a:spcAft>
              </a:pPr>
              <a:r>
                <a:rPr lang="en-US" sz="1600" b="1" dirty="0">
                  <a:solidFill>
                    <a:schemeClr val="accent3"/>
                  </a:solidFill>
                </a:rPr>
                <a:t>Pyspark shell</a:t>
              </a:r>
            </a:p>
          </p:txBody>
        </p:sp>
      </p:grpSp>
      <p:sp>
        <p:nvSpPr>
          <p:cNvPr id="105" name="Rectangle: Rounded Corners 104">
            <a:extLst>
              <a:ext uri="{FF2B5EF4-FFF2-40B4-BE49-F238E27FC236}">
                <a16:creationId xmlns:a16="http://schemas.microsoft.com/office/drawing/2014/main" id="{189BDBD1-E21E-443B-B1EA-35A8EC01F6A6}"/>
              </a:ext>
            </a:extLst>
          </p:cNvPr>
          <p:cNvSpPr/>
          <p:nvPr/>
        </p:nvSpPr>
        <p:spPr>
          <a:xfrm>
            <a:off x="8008800" y="1203767"/>
            <a:ext cx="3573600" cy="5311333"/>
          </a:xfrm>
          <a:prstGeom prst="roundRect">
            <a:avLst>
              <a:gd name="adj" fmla="val 0"/>
            </a:avLst>
          </a:prstGeom>
          <a:solidFill>
            <a:schemeClr val="accent6">
              <a:lumMod val="20000"/>
              <a:lumOff val="80000"/>
              <a:alpha val="5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71450" tIns="171450" rIns="171450" bIns="3964517" numCol="1" spcCol="1270" anchor="ctr" anchorCtr="0">
            <a:noAutofit/>
          </a:bodyPr>
          <a:lstStyle/>
          <a:p>
            <a:pPr marL="0" lvl="0" indent="0" algn="ctr" defTabSz="2000250">
              <a:lnSpc>
                <a:spcPct val="90000"/>
              </a:lnSpc>
              <a:spcBef>
                <a:spcPct val="0"/>
              </a:spcBef>
              <a:spcAft>
                <a:spcPct val="35000"/>
              </a:spcAft>
              <a:buNone/>
            </a:pPr>
            <a:endParaRPr lang="en-US" sz="2000" kern="1200" dirty="0"/>
          </a:p>
        </p:txBody>
      </p:sp>
      <p:sp>
        <p:nvSpPr>
          <p:cNvPr id="106" name="Rectangle 105">
            <a:extLst>
              <a:ext uri="{FF2B5EF4-FFF2-40B4-BE49-F238E27FC236}">
                <a16:creationId xmlns:a16="http://schemas.microsoft.com/office/drawing/2014/main" id="{E609EF48-ACED-4671-90E0-591A874817F0}"/>
              </a:ext>
            </a:extLst>
          </p:cNvPr>
          <p:cNvSpPr/>
          <p:nvPr/>
        </p:nvSpPr>
        <p:spPr>
          <a:xfrm>
            <a:off x="8260576" y="1367021"/>
            <a:ext cx="3065730" cy="997441"/>
          </a:xfrm>
          <a:prstGeom prst="rect">
            <a:avLst/>
          </a:prstGeom>
          <a:solidFill>
            <a:schemeClr val="accent6"/>
          </a:solidFill>
          <a:ln w="28575">
            <a:noFill/>
          </a:ln>
          <a:effectLst/>
        </p:spPr>
        <p:style>
          <a:lnRef idx="1">
            <a:schemeClr val="accent1"/>
          </a:lnRef>
          <a:fillRef idx="3">
            <a:schemeClr val="accent1"/>
          </a:fillRef>
          <a:effectRef idx="2">
            <a:schemeClr val="accent1"/>
          </a:effectRef>
          <a:fontRef idx="minor">
            <a:schemeClr val="lt1"/>
          </a:fontRef>
        </p:style>
        <p:txBody>
          <a:bodyPr tIns="457200" bIns="91440" rtlCol="0" anchor="t"/>
          <a:lstStyle/>
          <a:p>
            <a:pPr algn="ctr"/>
            <a:r>
              <a:rPr lang="en-US" sz="2000" b="1" dirty="0">
                <a:solidFill>
                  <a:schemeClr val="bg1"/>
                </a:solidFill>
              </a:rPr>
              <a:t>Orchestration</a:t>
            </a:r>
          </a:p>
        </p:txBody>
      </p:sp>
      <p:sp>
        <p:nvSpPr>
          <p:cNvPr id="107" name="Rectangle 106">
            <a:extLst>
              <a:ext uri="{FF2B5EF4-FFF2-40B4-BE49-F238E27FC236}">
                <a16:creationId xmlns:a16="http://schemas.microsoft.com/office/drawing/2014/main" id="{E125106E-8A0A-4366-9D6B-581A6B94E4A4}"/>
              </a:ext>
            </a:extLst>
          </p:cNvPr>
          <p:cNvSpPr/>
          <p:nvPr/>
        </p:nvSpPr>
        <p:spPr>
          <a:xfrm rot="5400000">
            <a:off x="9748696" y="-24756"/>
            <a:ext cx="93807" cy="3070048"/>
          </a:xfrm>
          <a:prstGeom prst="rect">
            <a:avLst/>
          </a:prstGeom>
          <a:solidFill>
            <a:srgbClr val="EAF6FF"/>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3B749060-D643-46E3-B0D1-F70BF3C9BE02}"/>
              </a:ext>
            </a:extLst>
          </p:cNvPr>
          <p:cNvGrpSpPr/>
          <p:nvPr/>
        </p:nvGrpSpPr>
        <p:grpSpPr>
          <a:xfrm>
            <a:off x="8269134" y="2530578"/>
            <a:ext cx="3051700" cy="1213245"/>
            <a:chOff x="895967" y="2591538"/>
            <a:chExt cx="3356870" cy="1213245"/>
          </a:xfrm>
        </p:grpSpPr>
        <p:grpSp>
          <p:nvGrpSpPr>
            <p:cNvPr id="119" name="Group 118">
              <a:extLst>
                <a:ext uri="{FF2B5EF4-FFF2-40B4-BE49-F238E27FC236}">
                  <a16:creationId xmlns:a16="http://schemas.microsoft.com/office/drawing/2014/main" id="{046E7080-7BB5-4D1B-8E80-844D761E316A}"/>
                </a:ext>
              </a:extLst>
            </p:cNvPr>
            <p:cNvGrpSpPr/>
            <p:nvPr/>
          </p:nvGrpSpPr>
          <p:grpSpPr>
            <a:xfrm>
              <a:off x="895967" y="2591538"/>
              <a:ext cx="3356870" cy="1213245"/>
              <a:chOff x="895967" y="2832706"/>
              <a:chExt cx="3356870" cy="1614829"/>
            </a:xfrm>
          </p:grpSpPr>
          <p:sp>
            <p:nvSpPr>
              <p:cNvPr id="121" name="Rectangle 120">
                <a:hlinkClick r:id="" action="ppaction://noaction"/>
                <a:extLst>
                  <a:ext uri="{FF2B5EF4-FFF2-40B4-BE49-F238E27FC236}">
                    <a16:creationId xmlns:a16="http://schemas.microsoft.com/office/drawing/2014/main" id="{3BAA761A-600B-4C63-9D47-203C85B1D708}"/>
                  </a:ext>
                </a:extLst>
              </p:cNvPr>
              <p:cNvSpPr/>
              <p:nvPr/>
            </p:nvSpPr>
            <p:spPr>
              <a:xfrm>
                <a:off x="895967" y="3054757"/>
                <a:ext cx="3144769" cy="1392778"/>
              </a:xfrm>
              <a:prstGeom prst="rect">
                <a:avLst/>
              </a:prstGeom>
              <a:solidFill>
                <a:schemeClr val="accent6"/>
              </a:solidFill>
              <a:ln w="28575"/>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sp>
            <p:nvSpPr>
              <p:cNvPr id="122" name="Rectangle 121">
                <a:hlinkClick r:id="" action="ppaction://noaction"/>
                <a:extLst>
                  <a:ext uri="{FF2B5EF4-FFF2-40B4-BE49-F238E27FC236}">
                    <a16:creationId xmlns:a16="http://schemas.microsoft.com/office/drawing/2014/main" id="{CE6B69D5-CC43-4117-8FD3-934F7ABA9008}"/>
                  </a:ext>
                </a:extLst>
              </p:cNvPr>
              <p:cNvSpPr/>
              <p:nvPr/>
            </p:nvSpPr>
            <p:spPr>
              <a:xfrm>
                <a:off x="1108068" y="2832706"/>
                <a:ext cx="3144769" cy="1392778"/>
              </a:xfrm>
              <a:prstGeom prst="rect">
                <a:avLst/>
              </a:prstGeom>
              <a:solidFill>
                <a:schemeClr val="bg1">
                  <a:lumMod val="95000"/>
                  <a:alpha val="94000"/>
                </a:schemeClr>
              </a:solidFill>
              <a:ln w="28575"/>
              <a:effectLst>
                <a:outerShdw blurRad="50800" dist="38100" dir="8100000" algn="tr" rotWithShape="0">
                  <a:prstClr val="black">
                    <a:alpha val="40000"/>
                  </a:prstClr>
                </a:outerShdw>
              </a:effectLst>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116432" tIns="99287" rIns="116432" bIns="99287" numCol="1" spcCol="1270" anchor="ctr" anchorCtr="0">
                <a:noAutofit/>
              </a:bodyPr>
              <a:lstStyle/>
              <a:p>
                <a:pPr marL="0" lvl="0" indent="0" algn="ctr" defTabSz="1200150">
                  <a:lnSpc>
                    <a:spcPct val="90000"/>
                  </a:lnSpc>
                  <a:spcBef>
                    <a:spcPct val="0"/>
                  </a:spcBef>
                  <a:spcAft>
                    <a:spcPct val="35000"/>
                  </a:spcAft>
                  <a:buNone/>
                </a:pPr>
                <a:endParaRPr lang="en-US" kern="1200" dirty="0"/>
              </a:p>
            </p:txBody>
          </p:sp>
        </p:grpSp>
        <p:sp>
          <p:nvSpPr>
            <p:cNvPr id="120" name="Rectangle 119">
              <a:extLst>
                <a:ext uri="{FF2B5EF4-FFF2-40B4-BE49-F238E27FC236}">
                  <a16:creationId xmlns:a16="http://schemas.microsoft.com/office/drawing/2014/main" id="{CFA44FD7-0C77-49E3-93AA-BD95D4ADA1D3}"/>
                </a:ext>
              </a:extLst>
            </p:cNvPr>
            <p:cNvSpPr/>
            <p:nvPr/>
          </p:nvSpPr>
          <p:spPr>
            <a:xfrm>
              <a:off x="1216692" y="2968063"/>
              <a:ext cx="2908752" cy="338554"/>
            </a:xfrm>
            <a:prstGeom prst="rect">
              <a:avLst/>
            </a:prstGeom>
          </p:spPr>
          <p:txBody>
            <a:bodyPr wrap="square">
              <a:spAutoFit/>
            </a:bodyPr>
            <a:lstStyle/>
            <a:p>
              <a:pPr lvl="0" algn="ctr" defTabSz="1200150">
                <a:spcBef>
                  <a:spcPts val="100"/>
                </a:spcBef>
                <a:spcAft>
                  <a:spcPts val="100"/>
                </a:spcAft>
              </a:pPr>
              <a:r>
                <a:rPr lang="en-US" sz="1600" b="1" dirty="0">
                  <a:solidFill>
                    <a:schemeClr val="accent6"/>
                  </a:solidFill>
                </a:rPr>
                <a:t>Autosys</a:t>
              </a:r>
            </a:p>
          </p:txBody>
        </p:sp>
      </p:grpSp>
      <p:pic>
        <p:nvPicPr>
          <p:cNvPr id="47" name="Picture 20" descr="Image result for python logo png">
            <a:extLst>
              <a:ext uri="{FF2B5EF4-FFF2-40B4-BE49-F238E27FC236}">
                <a16:creationId xmlns:a16="http://schemas.microsoft.com/office/drawing/2014/main" id="{12764736-9A61-4E7E-8D74-4BC7089E57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518" y="2540918"/>
            <a:ext cx="880226" cy="42756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mage result for hive on spark logo png">
            <a:extLst>
              <a:ext uri="{FF2B5EF4-FFF2-40B4-BE49-F238E27FC236}">
                <a16:creationId xmlns:a16="http://schemas.microsoft.com/office/drawing/2014/main" id="{88986CA8-CF96-466F-ADE9-3FA2072CA9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495" y="3868279"/>
            <a:ext cx="924112" cy="49154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3" descr="C:\Work\LogosImages\hue_logo_300dpi_huge.png">
            <a:extLst>
              <a:ext uri="{FF2B5EF4-FFF2-40B4-BE49-F238E27FC236}">
                <a16:creationId xmlns:a16="http://schemas.microsoft.com/office/drawing/2014/main" id="{BC840BD9-15FB-406F-AF99-CB455F24EFC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857240" y="2653829"/>
            <a:ext cx="644939" cy="13258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0" name="Picture 6" descr="Image result for jupyter notebooks">
            <a:extLst>
              <a:ext uri="{FF2B5EF4-FFF2-40B4-BE49-F238E27FC236}">
                <a16:creationId xmlns:a16="http://schemas.microsoft.com/office/drawing/2014/main" id="{73C4F40D-BF62-4282-8E20-E043E94BD6B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1410" y="3967894"/>
            <a:ext cx="486556" cy="29407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40B97A48-4E02-4930-996E-72B955DF4BCC}"/>
              </a:ext>
            </a:extLst>
          </p:cNvPr>
          <p:cNvPicPr>
            <a:picLocks noChangeAspect="1"/>
          </p:cNvPicPr>
          <p:nvPr/>
        </p:nvPicPr>
        <p:blipFill>
          <a:blip r:embed="rId6"/>
          <a:stretch>
            <a:fillRect/>
          </a:stretch>
        </p:blipFill>
        <p:spPr>
          <a:xfrm>
            <a:off x="8502214" y="2624649"/>
            <a:ext cx="880227" cy="226515"/>
          </a:xfrm>
          <a:prstGeom prst="rect">
            <a:avLst/>
          </a:prstGeom>
          <a:effectLst>
            <a:outerShdw blurRad="50800" dist="50800" dir="5400000" algn="ctr" rotWithShape="0">
              <a:srgbClr val="000000">
                <a:alpha val="0"/>
              </a:srgbClr>
            </a:outerShdw>
          </a:effectLst>
        </p:spPr>
      </p:pic>
      <p:pic>
        <p:nvPicPr>
          <p:cNvPr id="1026" name="Picture 2" descr="Bash shell script, extention, file, sh, type icon">
            <a:extLst>
              <a:ext uri="{FF2B5EF4-FFF2-40B4-BE49-F238E27FC236}">
                <a16:creationId xmlns:a16="http://schemas.microsoft.com/office/drawing/2014/main" id="{33E3647F-9494-4EE4-8BBD-A88D744BB3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117" y="5224305"/>
            <a:ext cx="520525" cy="61549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Image result for hive logo png">
            <a:extLst>
              <a:ext uri="{FF2B5EF4-FFF2-40B4-BE49-F238E27FC236}">
                <a16:creationId xmlns:a16="http://schemas.microsoft.com/office/drawing/2014/main" id="{66FE6B30-99F2-4014-A6AE-4C8C6B6F9B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99950" y="5242236"/>
            <a:ext cx="381293" cy="3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32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E9A8CE-03FF-4C98-B699-5D0F23BAE9D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90575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426D9F-D2AF-43B0-B39E-5F1A70247D12}"/>
              </a:ext>
            </a:extLst>
          </p:cNvPr>
          <p:cNvSpPr/>
          <p:nvPr/>
        </p:nvSpPr>
        <p:spPr bwMode="black">
          <a:xfrm>
            <a:off x="609600" y="1143000"/>
            <a:ext cx="10972800" cy="5372100"/>
          </a:xfrm>
          <a:prstGeom prst="rect">
            <a:avLst/>
          </a:prstGeom>
          <a:solidFill>
            <a:schemeClr val="bg1">
              <a:lumMod val="95000"/>
            </a:schemeClr>
          </a:solidFill>
          <a:ln w="12700">
            <a:no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sp>
        <p:nvSpPr>
          <p:cNvPr id="10" name="Rectangle 9">
            <a:extLst>
              <a:ext uri="{FF2B5EF4-FFF2-40B4-BE49-F238E27FC236}">
                <a16:creationId xmlns:a16="http://schemas.microsoft.com/office/drawing/2014/main" id="{C78D96B2-3B82-4429-A42B-B7E8CFEBCB2A}"/>
              </a:ext>
            </a:extLst>
          </p:cNvPr>
          <p:cNvSpPr/>
          <p:nvPr/>
        </p:nvSpPr>
        <p:spPr bwMode="black">
          <a:xfrm>
            <a:off x="806573" y="1330960"/>
            <a:ext cx="10578854" cy="4978400"/>
          </a:xfrm>
          <a:prstGeom prst="rect">
            <a:avLst/>
          </a:prstGeom>
          <a:solidFill>
            <a:schemeClr val="bg1"/>
          </a:solidFill>
          <a:ln w="12700">
            <a:noFill/>
            <a:miter lim="800000"/>
            <a:headEnd/>
            <a:tailEnd/>
          </a:ln>
          <a:effectLst/>
        </p:spPr>
        <p:txBody>
          <a:bodyPr lIns="91440" tIns="45720" rIns="91440" bIns="45720" rtlCol="0" anchor="ctr" anchorCtr="0"/>
          <a:lstStyle/>
          <a:p>
            <a:pPr algn="l" defTabSz="865188" eaLnBrk="0" hangingPunct="0">
              <a:spcBef>
                <a:spcPct val="0"/>
              </a:spcBef>
              <a:spcAft>
                <a:spcPts val="600"/>
              </a:spcAft>
            </a:pPr>
            <a:endParaRPr lang="en-US" sz="1400" dirty="0">
              <a:solidFill>
                <a:schemeClr val="bg1"/>
              </a:solidFill>
            </a:endParaRPr>
          </a:p>
        </p:txBody>
      </p:sp>
      <p:pic>
        <p:nvPicPr>
          <p:cNvPr id="1026" name="Picture 1" descr="image001">
            <a:extLst>
              <a:ext uri="{FF2B5EF4-FFF2-40B4-BE49-F238E27FC236}">
                <a16:creationId xmlns:a16="http://schemas.microsoft.com/office/drawing/2014/main" id="{7FFCAF22-B30D-40DF-AE9D-7336E3B355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3" t="1636" r="984" b="1359"/>
          <a:stretch/>
        </p:blipFill>
        <p:spPr bwMode="auto">
          <a:xfrm>
            <a:off x="1676400" y="1534650"/>
            <a:ext cx="8839201" cy="45710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9266D5C-422B-4B38-870C-FA1B3874F3D3}"/>
              </a:ext>
            </a:extLst>
          </p:cNvPr>
          <p:cNvSpPr txBox="1">
            <a:spLocks/>
          </p:cNvSpPr>
          <p:nvPr/>
        </p:nvSpPr>
        <p:spPr>
          <a:xfrm>
            <a:off x="391886" y="121298"/>
            <a:ext cx="10973212" cy="978577"/>
          </a:xfrm>
          <a:prstGeom prst="rect">
            <a:avLst/>
          </a:prstGeom>
        </p:spPr>
        <p:txBody>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pPr lvl="0">
              <a:lnSpc>
                <a:spcPct val="150000"/>
              </a:lnSpc>
              <a:defRPr/>
            </a:pPr>
            <a:endParaRPr kumimoji="0" lang="en-US" sz="2400" b="1" i="0" u="none" strike="noStrike" kern="0" cap="none" spc="0" normalizeH="0" baseline="0" noProof="0" dirty="0">
              <a:ln>
                <a:noFill/>
              </a:ln>
              <a:solidFill>
                <a:schemeClr val="tx1">
                  <a:lumMod val="50000"/>
                </a:schemeClr>
              </a:solidFill>
              <a:effectLst/>
              <a:uLnTx/>
              <a:uFillTx/>
              <a:latin typeface="Arial"/>
              <a:ea typeface="+mj-ea"/>
              <a:cs typeface="+mj-cs"/>
            </a:endParaRPr>
          </a:p>
        </p:txBody>
      </p:sp>
      <p:sp>
        <p:nvSpPr>
          <p:cNvPr id="6" name="Title 5">
            <a:extLst>
              <a:ext uri="{FF2B5EF4-FFF2-40B4-BE49-F238E27FC236}">
                <a16:creationId xmlns:a16="http://schemas.microsoft.com/office/drawing/2014/main" id="{7ADAA4C8-E8F5-44ED-81D5-BD3336140BE1}"/>
              </a:ext>
            </a:extLst>
          </p:cNvPr>
          <p:cNvSpPr>
            <a:spLocks noGrp="1"/>
          </p:cNvSpPr>
          <p:nvPr>
            <p:ph type="title"/>
          </p:nvPr>
        </p:nvSpPr>
        <p:spPr/>
        <p:txBody>
          <a:bodyPr/>
          <a:lstStyle/>
          <a:p>
            <a:r>
              <a:rPr lang="en-US" dirty="0"/>
              <a:t>CDL Architecture</a:t>
            </a:r>
          </a:p>
        </p:txBody>
      </p:sp>
    </p:spTree>
    <p:extLst>
      <p:ext uri="{BB962C8B-B14F-4D97-AF65-F5344CB8AC3E}">
        <p14:creationId xmlns:p14="http://schemas.microsoft.com/office/powerpoint/2010/main" val="2134810017"/>
      </p:ext>
    </p:extLst>
  </p:cSld>
  <p:clrMapOvr>
    <a:masterClrMapping/>
  </p:clrMapOvr>
</p:sld>
</file>

<file path=ppt/theme/theme1.xml><?xml version="1.0" encoding="utf-8"?>
<a:theme xmlns:a="http://schemas.openxmlformats.org/drawingml/2006/main" name="1_ZS Conference 16_9">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black">
        <a:solidFill>
          <a:schemeClr val="tx2"/>
        </a:solidFill>
        <a:ln w="12700">
          <a:solidFill>
            <a:schemeClr val="tx2"/>
          </a:solidFill>
          <a:miter lim="800000"/>
          <a:headEnd/>
          <a:tailEnd/>
        </a:ln>
        <a:effectLst/>
      </a:spPr>
      <a:bodyPr lIns="91440" tIns="45720" rIns="91440" bIns="45720" rtlCol="0" anchor="ctr" anchorCtr="0"/>
      <a:lstStyle>
        <a:defPPr algn="l" defTabSz="865188" eaLnBrk="0" hangingPunct="0">
          <a:spcBef>
            <a:spcPct val="0"/>
          </a:spcBef>
          <a:spcAft>
            <a:spcPts val="600"/>
          </a:spcAft>
          <a:defRPr sz="1400" dirty="0" smtClean="0">
            <a:solidFill>
              <a:schemeClr val="bg1"/>
            </a:solidFill>
          </a:defRPr>
        </a:defPPr>
      </a:lstStyle>
    </a:spDef>
    <a:lnDef>
      <a:spPr>
        <a:ln>
          <a:solidFill>
            <a:schemeClr val="tx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blackWhite">
        <a:noFill/>
      </a:spPr>
      <a:bodyPr vert="horz" wrap="none" lIns="91440" tIns="45720" rIns="91440" bIns="45720" rtlCol="0">
        <a:spAutoFit/>
      </a:bodyPr>
      <a:lstStyle>
        <a:defPPr>
          <a:spcBef>
            <a:spcPts val="0"/>
          </a:spcBef>
          <a:spcAft>
            <a:spcPts val="600"/>
          </a:spcAft>
          <a:defRPr dirty="0" err="1" smtClean="0">
            <a:solidFill>
              <a:srgbClr val="53565A"/>
            </a:solidFill>
            <a:latin typeface="Arial" panose="020B0604020202020204" pitchFamily="34" charset="0"/>
          </a:defRPr>
        </a:defPPr>
      </a:lstStyle>
    </a:tx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ZS Conference 16x9.potx" id="{BDED1264-6A0B-4C56-9370-7C127F8FCC8B}" vid="{BA44F23E-AAF0-4562-B10A-F08F51580D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TaxCatchAll xmlns="cd294644-eafa-49ae-956e-9a83fcad2bf0"/>
    <TaxKeywordTaxHTField xmlns="cd294644-eafa-49ae-956e-9a83fcad2bf0">
      <Terms xmlns="http://schemas.microsoft.com/office/infopath/2007/PartnerControls"/>
    </TaxKeywordTaxHTField>
    <Document_x0020_Type xmlns="2581b763-20c8-4096-bda5-e6a6ab39038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74C31952709148A606FE03B8AA05E9" ma:contentTypeVersion="16" ma:contentTypeDescription="Create a new document." ma:contentTypeScope="" ma:versionID="0f87f1ad8620d29426b6357398f0283b">
  <xsd:schema xmlns:xsd="http://www.w3.org/2001/XMLSchema" xmlns:xs="http://www.w3.org/2001/XMLSchema" xmlns:p="http://schemas.microsoft.com/office/2006/metadata/properties" xmlns:ns1="http://schemas.microsoft.com/sharepoint/v3" xmlns:ns2="cd294644-eafa-49ae-956e-9a83fcad2bf0" xmlns:ns3="2581b763-20c8-4096-bda5-e6a6ab39038f" targetNamespace="http://schemas.microsoft.com/office/2006/metadata/properties" ma:root="true" ma:fieldsID="94c23ef92958bf040e9d02345a617ff8" ns1:_="" ns2:_="" ns3:_="">
    <xsd:import namespace="http://schemas.microsoft.com/sharepoint/v3"/>
    <xsd:import namespace="cd294644-eafa-49ae-956e-9a83fcad2bf0"/>
    <xsd:import namespace="2581b763-20c8-4096-bda5-e6a6ab39038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294644-eafa-49ae-956e-9a83fcad2bf0"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02b1d080-d060-4050-8fc4-d1a4504f56de}" ma:internalName="TaxCatchAll" ma:showField="CatchAllData" ma:web="cd294644-eafa-49ae-956e-9a83fcad2bf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581b763-20c8-4096-bda5-e6a6ab39038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F77DCB-D344-44D6-9A40-6131E8BB5104}">
  <ds:schemaRefs>
    <ds:schemaRef ds:uri="http://schemas.microsoft.com/sharepoint/v3"/>
    <ds:schemaRef ds:uri="cd294644-eafa-49ae-956e-9a83fcad2bf0"/>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2581b763-20c8-4096-bda5-e6a6ab39038f"/>
    <ds:schemaRef ds:uri="http://www.w3.org/XML/1998/namespace"/>
    <ds:schemaRef ds:uri="http://purl.org/dc/dcmitype/"/>
  </ds:schemaRefs>
</ds:datastoreItem>
</file>

<file path=customXml/itemProps2.xml><?xml version="1.0" encoding="utf-8"?>
<ds:datastoreItem xmlns:ds="http://schemas.openxmlformats.org/officeDocument/2006/customXml" ds:itemID="{474B2B5F-09B3-4743-8585-56A7EF92B639}">
  <ds:schemaRefs>
    <ds:schemaRef ds:uri="http://schemas.microsoft.com/sharepoint/v3/contenttype/forms"/>
  </ds:schemaRefs>
</ds:datastoreItem>
</file>

<file path=customXml/itemProps3.xml><?xml version="1.0" encoding="utf-8"?>
<ds:datastoreItem xmlns:ds="http://schemas.openxmlformats.org/officeDocument/2006/customXml" ds:itemID="{743EE6E9-9CA1-4256-9609-9B96AE8EDE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d294644-eafa-49ae-956e-9a83fcad2bf0"/>
    <ds:schemaRef ds:uri="2581b763-20c8-4096-bda5-e6a6ab3903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3283</TotalTime>
  <Words>549</Words>
  <Application>Microsoft Office PowerPoint</Application>
  <PresentationFormat>Widescreen</PresentationFormat>
  <Paragraphs>91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1_ZS Conference 16_9</vt:lpstr>
      <vt:lpstr>PowerPoint Presentation</vt:lpstr>
      <vt:lpstr>Solution Architecture</vt:lpstr>
      <vt:lpstr>CDL Zones</vt:lpstr>
      <vt:lpstr>ETL &amp; Storage Layers</vt:lpstr>
      <vt:lpstr>Tools used across Data Lake</vt:lpstr>
      <vt:lpstr>Appendix</vt:lpstr>
      <vt:lpstr>CDL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Oncology – Venclexta Transition to DataLake</dc:title>
  <dc:creator>Arunagirinathan, Ganapathy</dc:creator>
  <cp:lastModifiedBy>Aniket Chuttar</cp:lastModifiedBy>
  <cp:revision>357</cp:revision>
  <dcterms:created xsi:type="dcterms:W3CDTF">2019-01-11T22:33:07Z</dcterms:created>
  <dcterms:modified xsi:type="dcterms:W3CDTF">2020-08-14T08:11:00Z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0x0101002674C31952709148A606FE03B8AA05E9</vt:lpwstr>
  </property>
  <property fmtid="{D5CDD505-2E9C-101B-9397-08002B2CF9AE}" pid="3" name="TaxKeyword">
    <vt:lpwstr/>
  </property>
  <property fmtid="{D5CDD505-2E9C-101B-9397-08002B2CF9AE}" pid="4" name="AuthorIds_UIVersion_1536">
    <vt:lpwstr>25</vt:lpwstr>
  </property>
  <property fmtid="{D5CDD505-2E9C-101B-9397-08002B2CF9AE}" pid="5" name="AuthorIds_UIVersion_1024">
    <vt:lpwstr>25</vt:lpwstr>
  </property>
  <property fmtid="{D5CDD505-2E9C-101B-9397-08002B2CF9AE}" pid="6" name="AuthorIds_UIVersion_512">
    <vt:lpwstr>25</vt:lpwstr>
  </property>
  <property fmtid="{D5CDD505-2E9C-101B-9397-08002B2CF9AE}" pid="7" name="AuthorIds_UIVersion_8192">
    <vt:lpwstr>25</vt:lpwstr>
  </property>
  <property fmtid="{D5CDD505-2E9C-101B-9397-08002B2CF9AE}" pid="8" name="AuthorIds_UIVersion_7680">
    <vt:lpwstr>25</vt:lpwstr>
  </property>
</Properties>
</file>