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2" r:id="rId4"/>
    <p:sldId id="305" r:id="rId5"/>
    <p:sldId id="304" r:id="rId6"/>
    <p:sldId id="303" r:id="rId7"/>
    <p:sldId id="306" r:id="rId8"/>
    <p:sldId id="309" r:id="rId9"/>
    <p:sldId id="308" r:id="rId10"/>
    <p:sldId id="307" r:id="rId11"/>
    <p:sldId id="310" r:id="rId12"/>
    <p:sldId id="314" r:id="rId13"/>
    <p:sldId id="313" r:id="rId14"/>
    <p:sldId id="312" r:id="rId15"/>
    <p:sldId id="316" r:id="rId16"/>
    <p:sldId id="315" r:id="rId17"/>
    <p:sldId id="317" r:id="rId18"/>
    <p:sldId id="318" r:id="rId19"/>
    <p:sldId id="319" r:id="rId20"/>
    <p:sldId id="320" r:id="rId21"/>
    <p:sldId id="321" r:id="rId22"/>
    <p:sldId id="283" r:id="rId23"/>
    <p:sldId id="322" r:id="rId24"/>
    <p:sldId id="323" r:id="rId25"/>
    <p:sldId id="300"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Kumar" initials="AK" lastIdx="1" clrIdx="0">
    <p:extLst>
      <p:ext uri="{19B8F6BF-5375-455C-9EA6-DF929625EA0E}">
        <p15:presenceInfo xmlns:p15="http://schemas.microsoft.com/office/powerpoint/2012/main" userId="22be3d605537ff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20FB1-049E-42D4-9EEA-E3AB47902871}" v="679" dt="2023-09-05T17:35:21.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la dugar" userId="eec51204a566746f" providerId="LiveId" clId="{27020FB1-049E-42D4-9EEA-E3AB47902871}"/>
    <pc:docChg chg="undo custSel addSld delSld modSld sldOrd modMainMaster">
      <pc:chgData name="manila dugar" userId="eec51204a566746f" providerId="LiveId" clId="{27020FB1-049E-42D4-9EEA-E3AB47902871}" dt="2023-09-10T09:38:55.811" v="3352" actId="47"/>
      <pc:docMkLst>
        <pc:docMk/>
      </pc:docMkLst>
      <pc:sldChg chg="modSp mod setBg">
        <pc:chgData name="manila dugar" userId="eec51204a566746f" providerId="LiveId" clId="{27020FB1-049E-42D4-9EEA-E3AB47902871}" dt="2023-09-05T17:29:32.212" v="3261" actId="207"/>
        <pc:sldMkLst>
          <pc:docMk/>
          <pc:sldMk cId="2901196419" sldId="256"/>
        </pc:sldMkLst>
        <pc:spChg chg="mod">
          <ac:chgData name="manila dugar" userId="eec51204a566746f" providerId="LiveId" clId="{27020FB1-049E-42D4-9EEA-E3AB47902871}" dt="2023-09-05T17:29:21.916" v="3260" actId="207"/>
          <ac:spMkLst>
            <pc:docMk/>
            <pc:sldMk cId="2901196419" sldId="256"/>
            <ac:spMk id="3" creationId="{E7FC3755-7B24-B158-5C6D-99DE795F3967}"/>
          </ac:spMkLst>
        </pc:spChg>
        <pc:spChg chg="mod">
          <ac:chgData name="manila dugar" userId="eec51204a566746f" providerId="LiveId" clId="{27020FB1-049E-42D4-9EEA-E3AB47902871}" dt="2023-09-05T17:29:32.212" v="3261" actId="207"/>
          <ac:spMkLst>
            <pc:docMk/>
            <pc:sldMk cId="2901196419" sldId="256"/>
            <ac:spMk id="6" creationId="{40514A8E-A247-5F3D-DB77-E271F37310AF}"/>
          </ac:spMkLst>
        </pc:spChg>
        <pc:picChg chg="mod">
          <ac:chgData name="manila dugar" userId="eec51204a566746f" providerId="LiveId" clId="{27020FB1-049E-42D4-9EEA-E3AB47902871}" dt="2023-09-04T12:11:50.813" v="10" actId="1076"/>
          <ac:picMkLst>
            <pc:docMk/>
            <pc:sldMk cId="2901196419" sldId="256"/>
            <ac:picMk id="5" creationId="{B92B198A-30FC-A835-D1B8-D7E7B959FF25}"/>
          </ac:picMkLst>
        </pc:picChg>
      </pc:sldChg>
      <pc:sldChg chg="addSp delSp modSp del mod setBg">
        <pc:chgData name="manila dugar" userId="eec51204a566746f" providerId="LiveId" clId="{27020FB1-049E-42D4-9EEA-E3AB47902871}" dt="2023-09-10T09:38:46.058" v="3351" actId="47"/>
        <pc:sldMkLst>
          <pc:docMk/>
          <pc:sldMk cId="89394542" sldId="257"/>
        </pc:sldMkLst>
        <pc:spChg chg="mod">
          <ac:chgData name="manila dugar" userId="eec51204a566746f" providerId="LiveId" clId="{27020FB1-049E-42D4-9EEA-E3AB47902871}" dt="2023-09-04T12:16:48.641" v="21" actId="14100"/>
          <ac:spMkLst>
            <pc:docMk/>
            <pc:sldMk cId="89394542" sldId="257"/>
            <ac:spMk id="2" creationId="{7A15D491-D685-01F9-1C0B-CAC6588F626D}"/>
          </ac:spMkLst>
        </pc:spChg>
        <pc:spChg chg="mod">
          <ac:chgData name="manila dugar" userId="eec51204a566746f" providerId="LiveId" clId="{27020FB1-049E-42D4-9EEA-E3AB47902871}" dt="2023-09-04T13:06:18.619" v="476" actId="1076"/>
          <ac:spMkLst>
            <pc:docMk/>
            <pc:sldMk cId="89394542" sldId="257"/>
            <ac:spMk id="3" creationId="{96D85DB1-630C-7DF0-1726-544AF91A7D80}"/>
          </ac:spMkLst>
        </pc:spChg>
        <pc:spChg chg="add del mod">
          <ac:chgData name="manila dugar" userId="eec51204a566746f" providerId="LiveId" clId="{27020FB1-049E-42D4-9EEA-E3AB47902871}" dt="2023-09-04T12:57:17.104" v="323"/>
          <ac:spMkLst>
            <pc:docMk/>
            <pc:sldMk cId="89394542" sldId="257"/>
            <ac:spMk id="6" creationId="{124BB273-6356-31F3-3AC4-0415D9D17489}"/>
          </ac:spMkLst>
        </pc:spChg>
        <pc:spChg chg="add mod">
          <ac:chgData name="manila dugar" userId="eec51204a566746f" providerId="LiveId" clId="{27020FB1-049E-42D4-9EEA-E3AB47902871}" dt="2023-09-04T13:06:05.336" v="475" actId="1076"/>
          <ac:spMkLst>
            <pc:docMk/>
            <pc:sldMk cId="89394542" sldId="257"/>
            <ac:spMk id="7" creationId="{AD00BD0C-382F-434C-27FA-848FB019E6CD}"/>
          </ac:spMkLst>
        </pc:spChg>
        <pc:spChg chg="add del">
          <ac:chgData name="manila dugar" userId="eec51204a566746f" providerId="LiveId" clId="{27020FB1-049E-42D4-9EEA-E3AB47902871}" dt="2023-09-04T12:57:55.067" v="329"/>
          <ac:spMkLst>
            <pc:docMk/>
            <pc:sldMk cId="89394542" sldId="257"/>
            <ac:spMk id="8" creationId="{EA45B5E9-40AA-09A4-DD44-44045866006A}"/>
          </ac:spMkLst>
        </pc:spChg>
        <pc:spChg chg="add del">
          <ac:chgData name="manila dugar" userId="eec51204a566746f" providerId="LiveId" clId="{27020FB1-049E-42D4-9EEA-E3AB47902871}" dt="2023-09-04T12:57:58.523" v="331"/>
          <ac:spMkLst>
            <pc:docMk/>
            <pc:sldMk cId="89394542" sldId="257"/>
            <ac:spMk id="9" creationId="{6BD47B66-8597-64E3-89E1-E3D599D2A108}"/>
          </ac:spMkLst>
        </pc:spChg>
        <pc:spChg chg="add mod">
          <ac:chgData name="manila dugar" userId="eec51204a566746f" providerId="LiveId" clId="{27020FB1-049E-42D4-9EEA-E3AB47902871}" dt="2023-09-04T12:58:14.846" v="335" actId="20577"/>
          <ac:spMkLst>
            <pc:docMk/>
            <pc:sldMk cId="89394542" sldId="257"/>
            <ac:spMk id="10" creationId="{990A96E6-81FB-E317-2329-5181412BF524}"/>
          </ac:spMkLst>
        </pc:spChg>
        <pc:spChg chg="add mod">
          <ac:chgData name="manila dugar" userId="eec51204a566746f" providerId="LiveId" clId="{27020FB1-049E-42D4-9EEA-E3AB47902871}" dt="2023-09-04T13:05:50.556" v="473" actId="1076"/>
          <ac:spMkLst>
            <pc:docMk/>
            <pc:sldMk cId="89394542" sldId="257"/>
            <ac:spMk id="11" creationId="{55232CA7-C3A0-7652-E663-6F0470CD9273}"/>
          </ac:spMkLst>
        </pc:spChg>
        <pc:spChg chg="add del">
          <ac:chgData name="manila dugar" userId="eec51204a566746f" providerId="LiveId" clId="{27020FB1-049E-42D4-9EEA-E3AB47902871}" dt="2023-09-04T13:01:46.088" v="419"/>
          <ac:spMkLst>
            <pc:docMk/>
            <pc:sldMk cId="89394542" sldId="257"/>
            <ac:spMk id="12" creationId="{D73B9DFB-3232-A9C6-9F46-42DC505AF161}"/>
          </ac:spMkLst>
        </pc:spChg>
        <pc:spChg chg="add del">
          <ac:chgData name="manila dugar" userId="eec51204a566746f" providerId="LiveId" clId="{27020FB1-049E-42D4-9EEA-E3AB47902871}" dt="2023-09-04T13:01:52.620" v="422"/>
          <ac:spMkLst>
            <pc:docMk/>
            <pc:sldMk cId="89394542" sldId="257"/>
            <ac:spMk id="13" creationId="{574F4AC4-5F97-8326-ACCC-40234B1C8F83}"/>
          </ac:spMkLst>
        </pc:spChg>
        <pc:spChg chg="add mod">
          <ac:chgData name="manila dugar" userId="eec51204a566746f" providerId="LiveId" clId="{27020FB1-049E-42D4-9EEA-E3AB47902871}" dt="2023-09-04T13:02:05.398" v="429" actId="20577"/>
          <ac:spMkLst>
            <pc:docMk/>
            <pc:sldMk cId="89394542" sldId="257"/>
            <ac:spMk id="14" creationId="{1E666DC5-B886-9537-28B6-F80224913792}"/>
          </ac:spMkLst>
        </pc:spChg>
        <pc:graphicFrameChg chg="add del mod">
          <ac:chgData name="manila dugar" userId="eec51204a566746f" providerId="LiveId" clId="{27020FB1-049E-42D4-9EEA-E3AB47902871}" dt="2023-09-04T12:24:06.860" v="42"/>
          <ac:graphicFrameMkLst>
            <pc:docMk/>
            <pc:sldMk cId="89394542" sldId="257"/>
            <ac:graphicFrameMk id="4" creationId="{D91D8B0D-E7AD-5D41-0F23-048EFD97CC22}"/>
          </ac:graphicFrameMkLst>
        </pc:graphicFrameChg>
        <pc:graphicFrameChg chg="add del mod modGraphic">
          <ac:chgData name="manila dugar" userId="eec51204a566746f" providerId="LiveId" clId="{27020FB1-049E-42D4-9EEA-E3AB47902871}" dt="2023-09-04T12:27:54.018" v="301"/>
          <ac:graphicFrameMkLst>
            <pc:docMk/>
            <pc:sldMk cId="89394542" sldId="257"/>
            <ac:graphicFrameMk id="5" creationId="{30F809AE-96E7-10FC-7A27-A89FB5FDD640}"/>
          </ac:graphicFrameMkLst>
        </pc:graphicFrameChg>
      </pc:sldChg>
      <pc:sldChg chg="addSp delSp modSp new mod setBg">
        <pc:chgData name="manila dugar" userId="eec51204a566746f" providerId="LiveId" clId="{27020FB1-049E-42D4-9EEA-E3AB47902871}" dt="2023-09-05T14:31:15.214" v="2345"/>
        <pc:sldMkLst>
          <pc:docMk/>
          <pc:sldMk cId="3145150760" sldId="258"/>
        </pc:sldMkLst>
        <pc:spChg chg="mod">
          <ac:chgData name="manila dugar" userId="eec51204a566746f" providerId="LiveId" clId="{27020FB1-049E-42D4-9EEA-E3AB47902871}" dt="2023-09-04T13:18:09.714" v="1106" actId="122"/>
          <ac:spMkLst>
            <pc:docMk/>
            <pc:sldMk cId="3145150760" sldId="258"/>
            <ac:spMk id="2" creationId="{22488B2E-6796-6214-7C4E-D43FD2F26088}"/>
          </ac:spMkLst>
        </pc:spChg>
        <pc:spChg chg="del">
          <ac:chgData name="manila dugar" userId="eec51204a566746f" providerId="LiveId" clId="{27020FB1-049E-42D4-9EEA-E3AB47902871}" dt="2023-09-04T13:13:36.734" v="967"/>
          <ac:spMkLst>
            <pc:docMk/>
            <pc:sldMk cId="3145150760" sldId="258"/>
            <ac:spMk id="3" creationId="{4BBC8B34-50D0-FEFE-FC7B-F671D19F4B0D}"/>
          </ac:spMkLst>
        </pc:spChg>
        <pc:picChg chg="add mod">
          <ac:chgData name="manila dugar" userId="eec51204a566746f" providerId="LiveId" clId="{27020FB1-049E-42D4-9EEA-E3AB47902871}" dt="2023-09-04T13:14:08.215" v="971" actId="1076"/>
          <ac:picMkLst>
            <pc:docMk/>
            <pc:sldMk cId="3145150760" sldId="258"/>
            <ac:picMk id="5" creationId="{A60EB309-CB77-F41C-8D7D-75CCA99A4914}"/>
          </ac:picMkLst>
        </pc:picChg>
      </pc:sldChg>
      <pc:sldChg chg="addSp delSp modSp new del mod setBg">
        <pc:chgData name="manila dugar" userId="eec51204a566746f" providerId="LiveId" clId="{27020FB1-049E-42D4-9EEA-E3AB47902871}" dt="2023-09-10T09:38:55.811" v="3352" actId="47"/>
        <pc:sldMkLst>
          <pc:docMk/>
          <pc:sldMk cId="4169730899" sldId="259"/>
        </pc:sldMkLst>
        <pc:spChg chg="mod">
          <ac:chgData name="manila dugar" userId="eec51204a566746f" providerId="LiveId" clId="{27020FB1-049E-42D4-9EEA-E3AB47902871}" dt="2023-09-04T13:56:27.635" v="1204" actId="122"/>
          <ac:spMkLst>
            <pc:docMk/>
            <pc:sldMk cId="4169730899" sldId="259"/>
            <ac:spMk id="2" creationId="{E8042498-9D0F-0FD0-1DA2-373B7D7C0CC1}"/>
          </ac:spMkLst>
        </pc:spChg>
        <pc:spChg chg="del">
          <ac:chgData name="manila dugar" userId="eec51204a566746f" providerId="LiveId" clId="{27020FB1-049E-42D4-9EEA-E3AB47902871}" dt="2023-09-04T13:54:36.457" v="1110" actId="931"/>
          <ac:spMkLst>
            <pc:docMk/>
            <pc:sldMk cId="4169730899" sldId="259"/>
            <ac:spMk id="3" creationId="{1650A14A-C459-9F30-E5D2-FC32B2586D29}"/>
          </ac:spMkLst>
        </pc:spChg>
        <pc:picChg chg="add mod">
          <ac:chgData name="manila dugar" userId="eec51204a566746f" providerId="LiveId" clId="{27020FB1-049E-42D4-9EEA-E3AB47902871}" dt="2023-09-04T13:55:40.695" v="1121" actId="1076"/>
          <ac:picMkLst>
            <pc:docMk/>
            <pc:sldMk cId="4169730899" sldId="259"/>
            <ac:picMk id="5" creationId="{0B846DE1-03A1-61BB-BB35-E3C180150CEA}"/>
          </ac:picMkLst>
        </pc:picChg>
        <pc:picChg chg="add mod">
          <ac:chgData name="manila dugar" userId="eec51204a566746f" providerId="LiveId" clId="{27020FB1-049E-42D4-9EEA-E3AB47902871}" dt="2023-09-04T13:55:45.499" v="1122" actId="1076"/>
          <ac:picMkLst>
            <pc:docMk/>
            <pc:sldMk cId="4169730899" sldId="259"/>
            <ac:picMk id="7" creationId="{7ACF7C37-E9E1-F13E-79BA-C5B5A2DA3D30}"/>
          </ac:picMkLst>
        </pc:picChg>
      </pc:sldChg>
      <pc:sldChg chg="new del">
        <pc:chgData name="manila dugar" userId="eec51204a566746f" providerId="LiveId" clId="{27020FB1-049E-42D4-9EEA-E3AB47902871}" dt="2023-09-04T13:54:12.273" v="1108" actId="2696"/>
        <pc:sldMkLst>
          <pc:docMk/>
          <pc:sldMk cId="4237087990" sldId="259"/>
        </pc:sldMkLst>
      </pc:sldChg>
      <pc:sldChg chg="addSp modSp new mod ord setBg">
        <pc:chgData name="manila dugar" userId="eec51204a566746f" providerId="LiveId" clId="{27020FB1-049E-42D4-9EEA-E3AB47902871}" dt="2023-09-05T14:31:15.214" v="2345"/>
        <pc:sldMkLst>
          <pc:docMk/>
          <pc:sldMk cId="2306566145" sldId="260"/>
        </pc:sldMkLst>
        <pc:spChg chg="mod">
          <ac:chgData name="manila dugar" userId="eec51204a566746f" providerId="LiveId" clId="{27020FB1-049E-42D4-9EEA-E3AB47902871}" dt="2023-09-04T14:01:06.491" v="1220" actId="207"/>
          <ac:spMkLst>
            <pc:docMk/>
            <pc:sldMk cId="2306566145" sldId="260"/>
            <ac:spMk id="2" creationId="{AC00BC66-D8E2-4CFE-0883-337CFEC1E567}"/>
          </ac:spMkLst>
        </pc:spChg>
        <pc:picChg chg="add mod">
          <ac:chgData name="manila dugar" userId="eec51204a566746f" providerId="LiveId" clId="{27020FB1-049E-42D4-9EEA-E3AB47902871}" dt="2023-09-04T14:00:59.435" v="1218" actId="14100"/>
          <ac:picMkLst>
            <pc:docMk/>
            <pc:sldMk cId="2306566145" sldId="260"/>
            <ac:picMk id="4" creationId="{6C0C64C1-4A87-FB12-E08E-2AEE9CC220C9}"/>
          </ac:picMkLst>
        </pc:picChg>
      </pc:sldChg>
      <pc:sldChg chg="addSp delSp modSp new mod ord setBg">
        <pc:chgData name="manila dugar" userId="eec51204a566746f" providerId="LiveId" clId="{27020FB1-049E-42D4-9EEA-E3AB47902871}" dt="2023-09-05T14:31:15.214" v="2345"/>
        <pc:sldMkLst>
          <pc:docMk/>
          <pc:sldMk cId="2373243171" sldId="261"/>
        </pc:sldMkLst>
        <pc:spChg chg="mod">
          <ac:chgData name="manila dugar" userId="eec51204a566746f" providerId="LiveId" clId="{27020FB1-049E-42D4-9EEA-E3AB47902871}" dt="2023-09-04T16:57:59.886" v="1371" actId="122"/>
          <ac:spMkLst>
            <pc:docMk/>
            <pc:sldMk cId="2373243171" sldId="261"/>
            <ac:spMk id="2" creationId="{49CB24F8-DFCF-95EB-DABB-A53FA498A32C}"/>
          </ac:spMkLst>
        </pc:spChg>
        <pc:spChg chg="add del">
          <ac:chgData name="manila dugar" userId="eec51204a566746f" providerId="LiveId" clId="{27020FB1-049E-42D4-9EEA-E3AB47902871}" dt="2023-09-04T16:50:23.813" v="1248" actId="931"/>
          <ac:spMkLst>
            <pc:docMk/>
            <pc:sldMk cId="2373243171" sldId="261"/>
            <ac:spMk id="3" creationId="{19ABFE78-E2A9-AF99-D357-5B54354DE8D7}"/>
          </ac:spMkLst>
        </pc:spChg>
        <pc:spChg chg="add mod">
          <ac:chgData name="manila dugar" userId="eec51204a566746f" providerId="LiveId" clId="{27020FB1-049E-42D4-9EEA-E3AB47902871}" dt="2023-09-04T17:28:22.149" v="1652" actId="1076"/>
          <ac:spMkLst>
            <pc:docMk/>
            <pc:sldMk cId="2373243171" sldId="261"/>
            <ac:spMk id="14" creationId="{8139F989-A81A-D936-B59E-E44CE2E1FA1E}"/>
          </ac:spMkLst>
        </pc:spChg>
        <pc:picChg chg="add del mod">
          <ac:chgData name="manila dugar" userId="eec51204a566746f" providerId="LiveId" clId="{27020FB1-049E-42D4-9EEA-E3AB47902871}" dt="2023-09-04T16:47:35.951" v="1227" actId="931"/>
          <ac:picMkLst>
            <pc:docMk/>
            <pc:sldMk cId="2373243171" sldId="261"/>
            <ac:picMk id="5" creationId="{CD9C383D-8A54-7A3F-B1CD-D5D9AD03A137}"/>
          </ac:picMkLst>
        </pc:picChg>
        <pc:picChg chg="add del mod">
          <ac:chgData name="manila dugar" userId="eec51204a566746f" providerId="LiveId" clId="{27020FB1-049E-42D4-9EEA-E3AB47902871}" dt="2023-09-04T16:50:07.520" v="1247" actId="931"/>
          <ac:picMkLst>
            <pc:docMk/>
            <pc:sldMk cId="2373243171" sldId="261"/>
            <ac:picMk id="7" creationId="{06F1F9E9-547D-CA3F-E839-F75F7C8C7957}"/>
          </ac:picMkLst>
        </pc:picChg>
        <pc:picChg chg="add del mod">
          <ac:chgData name="manila dugar" userId="eec51204a566746f" providerId="LiveId" clId="{27020FB1-049E-42D4-9EEA-E3AB47902871}" dt="2023-09-04T16:49:08.286" v="1237" actId="931"/>
          <ac:picMkLst>
            <pc:docMk/>
            <pc:sldMk cId="2373243171" sldId="261"/>
            <ac:picMk id="9" creationId="{CE2A779E-CF83-3C08-F798-F34084B69682}"/>
          </ac:picMkLst>
        </pc:picChg>
        <pc:picChg chg="add del mod">
          <ac:chgData name="manila dugar" userId="eec51204a566746f" providerId="LiveId" clId="{27020FB1-049E-42D4-9EEA-E3AB47902871}" dt="2023-09-04T16:50:00.726" v="1239" actId="931"/>
          <ac:picMkLst>
            <pc:docMk/>
            <pc:sldMk cId="2373243171" sldId="261"/>
            <ac:picMk id="11" creationId="{11D942F4-7607-DC99-07D0-7884DFC5663B}"/>
          </ac:picMkLst>
        </pc:picChg>
        <pc:picChg chg="add mod">
          <ac:chgData name="manila dugar" userId="eec51204a566746f" providerId="LiveId" clId="{27020FB1-049E-42D4-9EEA-E3AB47902871}" dt="2023-09-04T17:01:49.021" v="1470" actId="14100"/>
          <ac:picMkLst>
            <pc:docMk/>
            <pc:sldMk cId="2373243171" sldId="261"/>
            <ac:picMk id="13" creationId="{4C0DDFA7-A235-9BC1-C1C1-988418CBA3D7}"/>
          </ac:picMkLst>
        </pc:picChg>
      </pc:sldChg>
      <pc:sldChg chg="addSp delSp modSp new mod setBg">
        <pc:chgData name="manila dugar" userId="eec51204a566746f" providerId="LiveId" clId="{27020FB1-049E-42D4-9EEA-E3AB47902871}" dt="2023-09-05T14:31:15.214" v="2345"/>
        <pc:sldMkLst>
          <pc:docMk/>
          <pc:sldMk cId="1351091987" sldId="262"/>
        </pc:sldMkLst>
        <pc:spChg chg="del mod">
          <ac:chgData name="manila dugar" userId="eec51204a566746f" providerId="LiveId" clId="{27020FB1-049E-42D4-9EEA-E3AB47902871}" dt="2023-09-04T17:06:29.294" v="1497" actId="478"/>
          <ac:spMkLst>
            <pc:docMk/>
            <pc:sldMk cId="1351091987" sldId="262"/>
            <ac:spMk id="2" creationId="{51B75EAE-EC6E-348B-4284-AB8F6B4880C2}"/>
          </ac:spMkLst>
        </pc:spChg>
        <pc:spChg chg="del">
          <ac:chgData name="manila dugar" userId="eec51204a566746f" providerId="LiveId" clId="{27020FB1-049E-42D4-9EEA-E3AB47902871}" dt="2023-09-04T17:02:20.797" v="1472" actId="931"/>
          <ac:spMkLst>
            <pc:docMk/>
            <pc:sldMk cId="1351091987" sldId="262"/>
            <ac:spMk id="3" creationId="{1093E58C-4808-FB96-CF68-3A40B9E44F77}"/>
          </ac:spMkLst>
        </pc:spChg>
        <pc:picChg chg="add mod">
          <ac:chgData name="manila dugar" userId="eec51204a566746f" providerId="LiveId" clId="{27020FB1-049E-42D4-9EEA-E3AB47902871}" dt="2023-09-04T17:06:35.954" v="1498" actId="14100"/>
          <ac:picMkLst>
            <pc:docMk/>
            <pc:sldMk cId="1351091987" sldId="262"/>
            <ac:picMk id="5" creationId="{A82B0890-D027-937E-ECE9-97C997F75884}"/>
          </ac:picMkLst>
        </pc:picChg>
        <pc:picChg chg="add del mod">
          <ac:chgData name="manila dugar" userId="eec51204a566746f" providerId="LiveId" clId="{27020FB1-049E-42D4-9EEA-E3AB47902871}" dt="2023-09-04T17:06:03.255" v="1489" actId="478"/>
          <ac:picMkLst>
            <pc:docMk/>
            <pc:sldMk cId="1351091987" sldId="262"/>
            <ac:picMk id="7" creationId="{9ADDA1B8-712D-B48D-A5B6-4C7D172033E0}"/>
          </ac:picMkLst>
        </pc:picChg>
        <pc:picChg chg="add del mod">
          <ac:chgData name="manila dugar" userId="eec51204a566746f" providerId="LiveId" clId="{27020FB1-049E-42D4-9EEA-E3AB47902871}" dt="2023-09-04T17:05:07.069" v="1485" actId="478"/>
          <ac:picMkLst>
            <pc:docMk/>
            <pc:sldMk cId="1351091987" sldId="262"/>
            <ac:picMk id="9" creationId="{9F55B8D1-B0E9-8FE4-A406-71BB0D14DF90}"/>
          </ac:picMkLst>
        </pc:picChg>
      </pc:sldChg>
      <pc:sldChg chg="addSp delSp modSp new mod ord setBg">
        <pc:chgData name="manila dugar" userId="eec51204a566746f" providerId="LiveId" clId="{27020FB1-049E-42D4-9EEA-E3AB47902871}" dt="2023-09-05T14:31:15.214" v="2345"/>
        <pc:sldMkLst>
          <pc:docMk/>
          <pc:sldMk cId="1499382433" sldId="263"/>
        </pc:sldMkLst>
        <pc:spChg chg="del mod">
          <ac:chgData name="manila dugar" userId="eec51204a566746f" providerId="LiveId" clId="{27020FB1-049E-42D4-9EEA-E3AB47902871}" dt="2023-09-04T17:23:36.604" v="1614" actId="478"/>
          <ac:spMkLst>
            <pc:docMk/>
            <pc:sldMk cId="1499382433" sldId="263"/>
            <ac:spMk id="2" creationId="{6FEFB607-9359-D5F5-BAB3-872206EC812D}"/>
          </ac:spMkLst>
        </pc:spChg>
        <pc:spChg chg="del">
          <ac:chgData name="manila dugar" userId="eec51204a566746f" providerId="LiveId" clId="{27020FB1-049E-42D4-9EEA-E3AB47902871}" dt="2023-09-04T17:07:16.820" v="1501" actId="931"/>
          <ac:spMkLst>
            <pc:docMk/>
            <pc:sldMk cId="1499382433" sldId="263"/>
            <ac:spMk id="3" creationId="{FE32F8F4-D67E-95C4-8097-0C7C6B9659E4}"/>
          </ac:spMkLst>
        </pc:spChg>
        <pc:spChg chg="add del mod">
          <ac:chgData name="manila dugar" userId="eec51204a566746f" providerId="LiveId" clId="{27020FB1-049E-42D4-9EEA-E3AB47902871}" dt="2023-09-04T17:23:42.973" v="1616" actId="478"/>
          <ac:spMkLst>
            <pc:docMk/>
            <pc:sldMk cId="1499382433" sldId="263"/>
            <ac:spMk id="9" creationId="{55CB6ADF-FF10-B507-7CD5-0594177E6B67}"/>
          </ac:spMkLst>
        </pc:spChg>
        <pc:spChg chg="add mod">
          <ac:chgData name="manila dugar" userId="eec51204a566746f" providerId="LiveId" clId="{27020FB1-049E-42D4-9EEA-E3AB47902871}" dt="2023-09-04T17:25:24.154" v="1635" actId="20577"/>
          <ac:spMkLst>
            <pc:docMk/>
            <pc:sldMk cId="1499382433" sldId="263"/>
            <ac:spMk id="10" creationId="{6CD295E4-91DF-A124-C58A-F1AF3760A617}"/>
          </ac:spMkLst>
        </pc:spChg>
        <pc:picChg chg="add mod">
          <ac:chgData name="manila dugar" userId="eec51204a566746f" providerId="LiveId" clId="{27020FB1-049E-42D4-9EEA-E3AB47902871}" dt="2023-09-04T17:20:53.936" v="1585" actId="14100"/>
          <ac:picMkLst>
            <pc:docMk/>
            <pc:sldMk cId="1499382433" sldId="263"/>
            <ac:picMk id="5" creationId="{CCE962D0-4FFB-6C1C-5B50-3311BA45FA6E}"/>
          </ac:picMkLst>
        </pc:picChg>
        <pc:picChg chg="add mod">
          <ac:chgData name="manila dugar" userId="eec51204a566746f" providerId="LiveId" clId="{27020FB1-049E-42D4-9EEA-E3AB47902871}" dt="2023-09-04T17:20:59.403" v="1587" actId="14100"/>
          <ac:picMkLst>
            <pc:docMk/>
            <pc:sldMk cId="1499382433" sldId="263"/>
            <ac:picMk id="7" creationId="{DC60AAD0-E57F-D568-7BB3-4E4E176C1A4E}"/>
          </ac:picMkLst>
        </pc:picChg>
      </pc:sldChg>
      <pc:sldChg chg="addSp delSp modSp new mod setBg">
        <pc:chgData name="manila dugar" userId="eec51204a566746f" providerId="LiveId" clId="{27020FB1-049E-42D4-9EEA-E3AB47902871}" dt="2023-09-05T14:31:15.214" v="2345"/>
        <pc:sldMkLst>
          <pc:docMk/>
          <pc:sldMk cId="212967876" sldId="264"/>
        </pc:sldMkLst>
        <pc:spChg chg="del mod">
          <ac:chgData name="manila dugar" userId="eec51204a566746f" providerId="LiveId" clId="{27020FB1-049E-42D4-9EEA-E3AB47902871}" dt="2023-09-04T17:39:51.614" v="1707" actId="478"/>
          <ac:spMkLst>
            <pc:docMk/>
            <pc:sldMk cId="212967876" sldId="264"/>
            <ac:spMk id="2" creationId="{C0E6E2ED-2229-ED7C-F042-7099806CF041}"/>
          </ac:spMkLst>
        </pc:spChg>
        <pc:spChg chg="del">
          <ac:chgData name="manila dugar" userId="eec51204a566746f" providerId="LiveId" clId="{27020FB1-049E-42D4-9EEA-E3AB47902871}" dt="2023-09-04T17:31:54.860" v="1655" actId="931"/>
          <ac:spMkLst>
            <pc:docMk/>
            <pc:sldMk cId="212967876" sldId="264"/>
            <ac:spMk id="3" creationId="{25A228B3-711C-471F-073E-E4E73E55D2A6}"/>
          </ac:spMkLst>
        </pc:spChg>
        <pc:spChg chg="add del mod">
          <ac:chgData name="manila dugar" userId="eec51204a566746f" providerId="LiveId" clId="{27020FB1-049E-42D4-9EEA-E3AB47902871}" dt="2023-09-04T17:39:55.133" v="1709" actId="478"/>
          <ac:spMkLst>
            <pc:docMk/>
            <pc:sldMk cId="212967876" sldId="264"/>
            <ac:spMk id="13" creationId="{31BF4508-DD75-D2B1-292C-1EBCBB6CA58D}"/>
          </ac:spMkLst>
        </pc:spChg>
        <pc:spChg chg="add mod">
          <ac:chgData name="manila dugar" userId="eec51204a566746f" providerId="LiveId" clId="{27020FB1-049E-42D4-9EEA-E3AB47902871}" dt="2023-09-04T17:41:02.225" v="1723" actId="1076"/>
          <ac:spMkLst>
            <pc:docMk/>
            <pc:sldMk cId="212967876" sldId="264"/>
            <ac:spMk id="14" creationId="{DD28B646-0DCA-1F88-79C8-F2F6C0226464}"/>
          </ac:spMkLst>
        </pc:spChg>
        <pc:picChg chg="add mod">
          <ac:chgData name="manila dugar" userId="eec51204a566746f" providerId="LiveId" clId="{27020FB1-049E-42D4-9EEA-E3AB47902871}" dt="2023-09-04T17:41:17.272" v="1727" actId="1076"/>
          <ac:picMkLst>
            <pc:docMk/>
            <pc:sldMk cId="212967876" sldId="264"/>
            <ac:picMk id="5" creationId="{9662D0E0-D24B-C3B4-3603-DE19D42606FF}"/>
          </ac:picMkLst>
        </pc:picChg>
        <pc:picChg chg="add del mod">
          <ac:chgData name="manila dugar" userId="eec51204a566746f" providerId="LiveId" clId="{27020FB1-049E-42D4-9EEA-E3AB47902871}" dt="2023-09-04T17:33:12.895" v="1660" actId="478"/>
          <ac:picMkLst>
            <pc:docMk/>
            <pc:sldMk cId="212967876" sldId="264"/>
            <ac:picMk id="7" creationId="{4B70928B-1B8F-1456-0A7C-B833028F997A}"/>
          </ac:picMkLst>
        </pc:picChg>
        <pc:picChg chg="add del mod">
          <ac:chgData name="manila dugar" userId="eec51204a566746f" providerId="LiveId" clId="{27020FB1-049E-42D4-9EEA-E3AB47902871}" dt="2023-09-04T17:33:37.849" v="1662" actId="478"/>
          <ac:picMkLst>
            <pc:docMk/>
            <pc:sldMk cId="212967876" sldId="264"/>
            <ac:picMk id="9" creationId="{DA7E7FEC-B653-2F28-D684-8025AD2E9487}"/>
          </ac:picMkLst>
        </pc:picChg>
        <pc:picChg chg="add mod">
          <ac:chgData name="manila dugar" userId="eec51204a566746f" providerId="LiveId" clId="{27020FB1-049E-42D4-9EEA-E3AB47902871}" dt="2023-09-04T17:41:30.224" v="1731" actId="1076"/>
          <ac:picMkLst>
            <pc:docMk/>
            <pc:sldMk cId="212967876" sldId="264"/>
            <ac:picMk id="11" creationId="{DF014AA8-2429-4FE3-74F5-1BF004A467D5}"/>
          </ac:picMkLst>
        </pc:picChg>
      </pc:sldChg>
      <pc:sldChg chg="addSp delSp modSp new del mod setBg">
        <pc:chgData name="manila dugar" userId="eec51204a566746f" providerId="LiveId" clId="{27020FB1-049E-42D4-9EEA-E3AB47902871}" dt="2023-09-10T09:37:09.647" v="3341" actId="47"/>
        <pc:sldMkLst>
          <pc:docMk/>
          <pc:sldMk cId="1876961088" sldId="265"/>
        </pc:sldMkLst>
        <pc:spChg chg="del mod">
          <ac:chgData name="manila dugar" userId="eec51204a566746f" providerId="LiveId" clId="{27020FB1-049E-42D4-9EEA-E3AB47902871}" dt="2023-09-04T17:44:35.902" v="1739" actId="478"/>
          <ac:spMkLst>
            <pc:docMk/>
            <pc:sldMk cId="1876961088" sldId="265"/>
            <ac:spMk id="2" creationId="{693FD3B6-47B1-0210-3C60-040681124D1F}"/>
          </ac:spMkLst>
        </pc:spChg>
        <pc:spChg chg="del">
          <ac:chgData name="manila dugar" userId="eec51204a566746f" providerId="LiveId" clId="{27020FB1-049E-42D4-9EEA-E3AB47902871}" dt="2023-09-04T17:42:38.949" v="1733" actId="931"/>
          <ac:spMkLst>
            <pc:docMk/>
            <pc:sldMk cId="1876961088" sldId="265"/>
            <ac:spMk id="3" creationId="{EF99D61B-0894-CCF5-0523-1910AB487174}"/>
          </ac:spMkLst>
        </pc:spChg>
        <pc:spChg chg="mod">
          <ac:chgData name="manila dugar" userId="eec51204a566746f" providerId="LiveId" clId="{27020FB1-049E-42D4-9EEA-E3AB47902871}" dt="2023-09-04T17:48:27.994" v="1749" actId="14100"/>
          <ac:spMkLst>
            <pc:docMk/>
            <pc:sldMk cId="1876961088" sldId="265"/>
            <ac:spMk id="4" creationId="{9CEA6271-6D3B-5CD8-D34C-335B1F90AC6A}"/>
          </ac:spMkLst>
        </pc:spChg>
        <pc:picChg chg="add mod">
          <ac:chgData name="manila dugar" userId="eec51204a566746f" providerId="LiveId" clId="{27020FB1-049E-42D4-9EEA-E3AB47902871}" dt="2023-09-04T17:44:28.076" v="1737" actId="14100"/>
          <ac:picMkLst>
            <pc:docMk/>
            <pc:sldMk cId="1876961088" sldId="265"/>
            <ac:picMk id="6" creationId="{DBAF2984-65FF-B596-0B79-17CFF9C6A9FF}"/>
          </ac:picMkLst>
        </pc:picChg>
        <pc:picChg chg="add del mod">
          <ac:chgData name="manila dugar" userId="eec51204a566746f" providerId="LiveId" clId="{27020FB1-049E-42D4-9EEA-E3AB47902871}" dt="2023-09-04T17:44:16.581" v="1735" actId="478"/>
          <ac:picMkLst>
            <pc:docMk/>
            <pc:sldMk cId="1876961088" sldId="265"/>
            <ac:picMk id="8" creationId="{C83E3899-9204-E0E4-1E09-FBE54F43FCC6}"/>
          </ac:picMkLst>
        </pc:picChg>
      </pc:sldChg>
      <pc:sldChg chg="addSp modSp new del mod setBg">
        <pc:chgData name="manila dugar" userId="eec51204a566746f" providerId="LiveId" clId="{27020FB1-049E-42D4-9EEA-E3AB47902871}" dt="2023-09-10T09:37:13.166" v="3342" actId="47"/>
        <pc:sldMkLst>
          <pc:docMk/>
          <pc:sldMk cId="2899100162" sldId="266"/>
        </pc:sldMkLst>
        <pc:spChg chg="add mod">
          <ac:chgData name="manila dugar" userId="eec51204a566746f" providerId="LiveId" clId="{27020FB1-049E-42D4-9EEA-E3AB47902871}" dt="2023-09-04T17:52:25.697" v="1875" actId="1076"/>
          <ac:spMkLst>
            <pc:docMk/>
            <pc:sldMk cId="2899100162" sldId="266"/>
            <ac:spMk id="4" creationId="{275D4293-8FFE-876C-C9A0-567B92DA80BF}"/>
          </ac:spMkLst>
        </pc:spChg>
        <pc:picChg chg="add mod">
          <ac:chgData name="manila dugar" userId="eec51204a566746f" providerId="LiveId" clId="{27020FB1-049E-42D4-9EEA-E3AB47902871}" dt="2023-09-04T17:52:16.586" v="1874" actId="1076"/>
          <ac:picMkLst>
            <pc:docMk/>
            <pc:sldMk cId="2899100162" sldId="266"/>
            <ac:picMk id="3" creationId="{98C56D7C-6B92-D21C-B52F-2A833C7F8D6C}"/>
          </ac:picMkLst>
        </pc:picChg>
      </pc:sldChg>
      <pc:sldChg chg="addSp delSp modSp new del mod setBg">
        <pc:chgData name="manila dugar" userId="eec51204a566746f" providerId="LiveId" clId="{27020FB1-049E-42D4-9EEA-E3AB47902871}" dt="2023-09-10T09:38:33.165" v="3350" actId="47"/>
        <pc:sldMkLst>
          <pc:docMk/>
          <pc:sldMk cId="1249092918" sldId="267"/>
        </pc:sldMkLst>
        <pc:spChg chg="add mod">
          <ac:chgData name="manila dugar" userId="eec51204a566746f" providerId="LiveId" clId="{27020FB1-049E-42D4-9EEA-E3AB47902871}" dt="2023-09-04T17:54:44.315" v="1947" actId="255"/>
          <ac:spMkLst>
            <pc:docMk/>
            <pc:sldMk cId="1249092918" sldId="267"/>
            <ac:spMk id="6" creationId="{A7387344-C743-DE3E-5F3B-964DD51E2366}"/>
          </ac:spMkLst>
        </pc:spChg>
        <pc:picChg chg="add del mod">
          <ac:chgData name="manila dugar" userId="eec51204a566746f" providerId="LiveId" clId="{27020FB1-049E-42D4-9EEA-E3AB47902871}" dt="2023-09-04T17:52:52.701" v="1878" actId="931"/>
          <ac:picMkLst>
            <pc:docMk/>
            <pc:sldMk cId="1249092918" sldId="267"/>
            <ac:picMk id="3" creationId="{7999E098-1E03-48DD-D43C-FF206F7B16AB}"/>
          </ac:picMkLst>
        </pc:picChg>
        <pc:picChg chg="add mod">
          <ac:chgData name="manila dugar" userId="eec51204a566746f" providerId="LiveId" clId="{27020FB1-049E-42D4-9EEA-E3AB47902871}" dt="2023-09-04T17:53:35.748" v="1885" actId="14100"/>
          <ac:picMkLst>
            <pc:docMk/>
            <pc:sldMk cId="1249092918" sldId="267"/>
            <ac:picMk id="5" creationId="{381744BA-CB6B-C0DF-856E-CDC4F698450D}"/>
          </ac:picMkLst>
        </pc:picChg>
      </pc:sldChg>
      <pc:sldChg chg="addSp modSp new del mod setBg">
        <pc:chgData name="manila dugar" userId="eec51204a566746f" providerId="LiveId" clId="{27020FB1-049E-42D4-9EEA-E3AB47902871}" dt="2023-09-10T09:37:18.724" v="3343" actId="47"/>
        <pc:sldMkLst>
          <pc:docMk/>
          <pc:sldMk cId="1100914364" sldId="268"/>
        </pc:sldMkLst>
        <pc:spChg chg="add mod">
          <ac:chgData name="manila dugar" userId="eec51204a566746f" providerId="LiveId" clId="{27020FB1-049E-42D4-9EEA-E3AB47902871}" dt="2023-09-04T18:04:43.066" v="2057" actId="20577"/>
          <ac:spMkLst>
            <pc:docMk/>
            <pc:sldMk cId="1100914364" sldId="268"/>
            <ac:spMk id="6" creationId="{C5C652D1-EEA5-8105-B3A6-CBB21FFFC1E2}"/>
          </ac:spMkLst>
        </pc:spChg>
        <pc:picChg chg="add mod">
          <ac:chgData name="manila dugar" userId="eec51204a566746f" providerId="LiveId" clId="{27020FB1-049E-42D4-9EEA-E3AB47902871}" dt="2023-09-04T18:03:26.318" v="2040" actId="14100"/>
          <ac:picMkLst>
            <pc:docMk/>
            <pc:sldMk cId="1100914364" sldId="268"/>
            <ac:picMk id="3" creationId="{9A910916-1784-B9F1-77D1-68166170507D}"/>
          </ac:picMkLst>
        </pc:picChg>
        <pc:picChg chg="add mod">
          <ac:chgData name="manila dugar" userId="eec51204a566746f" providerId="LiveId" clId="{27020FB1-049E-42D4-9EEA-E3AB47902871}" dt="2023-09-04T18:03:18.434" v="2038" actId="14100"/>
          <ac:picMkLst>
            <pc:docMk/>
            <pc:sldMk cId="1100914364" sldId="268"/>
            <ac:picMk id="5" creationId="{1D803C7A-CE83-7423-DFF1-1EC5693971EC}"/>
          </ac:picMkLst>
        </pc:picChg>
      </pc:sldChg>
      <pc:sldChg chg="addSp delSp modSp new del mod setBg">
        <pc:chgData name="manila dugar" userId="eec51204a566746f" providerId="LiveId" clId="{27020FB1-049E-42D4-9EEA-E3AB47902871}" dt="2023-09-10T09:38:28.133" v="3349" actId="47"/>
        <pc:sldMkLst>
          <pc:docMk/>
          <pc:sldMk cId="2014906111" sldId="269"/>
        </pc:sldMkLst>
        <pc:spChg chg="add del mod">
          <ac:chgData name="manila dugar" userId="eec51204a566746f" providerId="LiveId" clId="{27020FB1-049E-42D4-9EEA-E3AB47902871}" dt="2023-09-04T18:10:11.643" v="2097"/>
          <ac:spMkLst>
            <pc:docMk/>
            <pc:sldMk cId="2014906111" sldId="269"/>
            <ac:spMk id="8" creationId="{A4911780-4FA4-5E71-4651-D1C4079A4FF4}"/>
          </ac:spMkLst>
        </pc:spChg>
        <pc:spChg chg="add mod">
          <ac:chgData name="manila dugar" userId="eec51204a566746f" providerId="LiveId" clId="{27020FB1-049E-42D4-9EEA-E3AB47902871}" dt="2023-09-04T18:10:45.072" v="2106" actId="1076"/>
          <ac:spMkLst>
            <pc:docMk/>
            <pc:sldMk cId="2014906111" sldId="269"/>
            <ac:spMk id="9" creationId="{CA60A3CC-7DAA-182B-7CFC-7B80415763B9}"/>
          </ac:spMkLst>
        </pc:spChg>
        <pc:picChg chg="add del mod">
          <ac:chgData name="manila dugar" userId="eec51204a566746f" providerId="LiveId" clId="{27020FB1-049E-42D4-9EEA-E3AB47902871}" dt="2023-09-04T18:05:45.092" v="2061" actId="478"/>
          <ac:picMkLst>
            <pc:docMk/>
            <pc:sldMk cId="2014906111" sldId="269"/>
            <ac:picMk id="3" creationId="{21060178-430C-5EAA-2FF2-19B662B9D4BB}"/>
          </ac:picMkLst>
        </pc:picChg>
        <pc:picChg chg="add del mod">
          <ac:chgData name="manila dugar" userId="eec51204a566746f" providerId="LiveId" clId="{27020FB1-049E-42D4-9EEA-E3AB47902871}" dt="2023-09-04T18:10:11.639" v="2095" actId="478"/>
          <ac:picMkLst>
            <pc:docMk/>
            <pc:sldMk cId="2014906111" sldId="269"/>
            <ac:picMk id="5" creationId="{918F278F-E6DB-5612-898D-3B530D5F9FA5}"/>
          </ac:picMkLst>
        </pc:picChg>
        <pc:picChg chg="add mod">
          <ac:chgData name="manila dugar" userId="eec51204a566746f" providerId="LiveId" clId="{27020FB1-049E-42D4-9EEA-E3AB47902871}" dt="2023-09-04T18:10:18.780" v="2100" actId="14100"/>
          <ac:picMkLst>
            <pc:docMk/>
            <pc:sldMk cId="2014906111" sldId="269"/>
            <ac:picMk id="7" creationId="{76A261DB-7376-81E8-C920-5B3181EDC080}"/>
          </ac:picMkLst>
        </pc:picChg>
      </pc:sldChg>
      <pc:sldChg chg="addSp modSp new del mod setBg">
        <pc:chgData name="manila dugar" userId="eec51204a566746f" providerId="LiveId" clId="{27020FB1-049E-42D4-9EEA-E3AB47902871}" dt="2023-09-10T09:37:25.332" v="3344" actId="47"/>
        <pc:sldMkLst>
          <pc:docMk/>
          <pc:sldMk cId="1734367114" sldId="270"/>
        </pc:sldMkLst>
        <pc:spChg chg="add mod">
          <ac:chgData name="manila dugar" userId="eec51204a566746f" providerId="LiveId" clId="{27020FB1-049E-42D4-9EEA-E3AB47902871}" dt="2023-09-04T18:15:57.547" v="2147" actId="1076"/>
          <ac:spMkLst>
            <pc:docMk/>
            <pc:sldMk cId="1734367114" sldId="270"/>
            <ac:spMk id="4" creationId="{E179F61C-8987-70F4-7948-7A82364967B4}"/>
          </ac:spMkLst>
        </pc:spChg>
        <pc:picChg chg="add mod">
          <ac:chgData name="manila dugar" userId="eec51204a566746f" providerId="LiveId" clId="{27020FB1-049E-42D4-9EEA-E3AB47902871}" dt="2023-09-04T18:14:06.678" v="2115" actId="14100"/>
          <ac:picMkLst>
            <pc:docMk/>
            <pc:sldMk cId="1734367114" sldId="270"/>
            <ac:picMk id="3" creationId="{FDC5881D-E262-A4A5-6414-6C321222D347}"/>
          </ac:picMkLst>
        </pc:picChg>
      </pc:sldChg>
      <pc:sldChg chg="addSp modSp new mod setBg">
        <pc:chgData name="manila dugar" userId="eec51204a566746f" providerId="LiveId" clId="{27020FB1-049E-42D4-9EEA-E3AB47902871}" dt="2023-09-05T14:31:15.214" v="2345"/>
        <pc:sldMkLst>
          <pc:docMk/>
          <pc:sldMk cId="3197093134" sldId="271"/>
        </pc:sldMkLst>
        <pc:picChg chg="add mod">
          <ac:chgData name="manila dugar" userId="eec51204a566746f" providerId="LiveId" clId="{27020FB1-049E-42D4-9EEA-E3AB47902871}" dt="2023-09-04T18:16:48.949" v="2153" actId="14100"/>
          <ac:picMkLst>
            <pc:docMk/>
            <pc:sldMk cId="3197093134" sldId="271"/>
            <ac:picMk id="3" creationId="{7F75C6C1-9608-1B86-2093-CA582DADAD9A}"/>
          </ac:picMkLst>
        </pc:picChg>
      </pc:sldChg>
      <pc:sldChg chg="addSp modSp new mod setBg">
        <pc:chgData name="manila dugar" userId="eec51204a566746f" providerId="LiveId" clId="{27020FB1-049E-42D4-9EEA-E3AB47902871}" dt="2023-09-05T14:31:15.214" v="2345"/>
        <pc:sldMkLst>
          <pc:docMk/>
          <pc:sldMk cId="1573239769" sldId="272"/>
        </pc:sldMkLst>
        <pc:spChg chg="add mod">
          <ac:chgData name="manila dugar" userId="eec51204a566746f" providerId="LiveId" clId="{27020FB1-049E-42D4-9EEA-E3AB47902871}" dt="2023-09-05T14:30:46.955" v="2322" actId="207"/>
          <ac:spMkLst>
            <pc:docMk/>
            <pc:sldMk cId="1573239769" sldId="272"/>
            <ac:spMk id="6" creationId="{ADF49BED-10D0-BA03-B7C6-A66FA0CAC8F0}"/>
          </ac:spMkLst>
        </pc:spChg>
        <pc:picChg chg="add mod">
          <ac:chgData name="manila dugar" userId="eec51204a566746f" providerId="LiveId" clId="{27020FB1-049E-42D4-9EEA-E3AB47902871}" dt="2023-09-04T18:22:25.429" v="2285" actId="1076"/>
          <ac:picMkLst>
            <pc:docMk/>
            <pc:sldMk cId="1573239769" sldId="272"/>
            <ac:picMk id="3" creationId="{ECDADB0B-A7BD-CA44-F827-19DDF8531026}"/>
          </ac:picMkLst>
        </pc:picChg>
        <pc:picChg chg="add mod">
          <ac:chgData name="manila dugar" userId="eec51204a566746f" providerId="LiveId" clId="{27020FB1-049E-42D4-9EEA-E3AB47902871}" dt="2023-09-04T18:22:30.521" v="2286" actId="14100"/>
          <ac:picMkLst>
            <pc:docMk/>
            <pc:sldMk cId="1573239769" sldId="272"/>
            <ac:picMk id="5" creationId="{DCE3BBF0-B79B-6887-EBA6-A1FB5DD8795F}"/>
          </ac:picMkLst>
        </pc:picChg>
      </pc:sldChg>
      <pc:sldChg chg="addSp modSp new mod setBg">
        <pc:chgData name="manila dugar" userId="eec51204a566746f" providerId="LiveId" clId="{27020FB1-049E-42D4-9EEA-E3AB47902871}" dt="2023-09-05T17:35:49.896" v="3328" actId="20577"/>
        <pc:sldMkLst>
          <pc:docMk/>
          <pc:sldMk cId="3428415615" sldId="273"/>
        </pc:sldMkLst>
        <pc:spChg chg="add mod">
          <ac:chgData name="manila dugar" userId="eec51204a566746f" providerId="LiveId" clId="{27020FB1-049E-42D4-9EEA-E3AB47902871}" dt="2023-09-05T17:35:49.896" v="3328" actId="20577"/>
          <ac:spMkLst>
            <pc:docMk/>
            <pc:sldMk cId="3428415615" sldId="273"/>
            <ac:spMk id="2" creationId="{2115CAF4-46A6-CC87-42CA-AE660C2BB4AC}"/>
          </ac:spMkLst>
        </pc:spChg>
        <pc:graphicFrameChg chg="add mod">
          <ac:chgData name="manila dugar" userId="eec51204a566746f" providerId="LiveId" clId="{27020FB1-049E-42D4-9EEA-E3AB47902871}" dt="2023-09-05T14:36:08.722" v="2356" actId="931"/>
          <ac:graphicFrameMkLst>
            <pc:docMk/>
            <pc:sldMk cId="3428415615" sldId="273"/>
            <ac:graphicFrameMk id="5" creationId="{096CAABA-1828-0E8E-B583-EDCB52CD0E6C}"/>
          </ac:graphicFrameMkLst>
        </pc:graphicFrameChg>
        <pc:picChg chg="add mod">
          <ac:chgData name="manila dugar" userId="eec51204a566746f" providerId="LiveId" clId="{27020FB1-049E-42D4-9EEA-E3AB47902871}" dt="2023-09-05T14:39:18.226" v="2364" actId="1076"/>
          <ac:picMkLst>
            <pc:docMk/>
            <pc:sldMk cId="3428415615" sldId="273"/>
            <ac:picMk id="4" creationId="{4E22BCC5-D3B3-FD4E-7165-7AA0E2684FE1}"/>
          </ac:picMkLst>
        </pc:picChg>
        <pc:picChg chg="add mod">
          <ac:chgData name="manila dugar" userId="eec51204a566746f" providerId="LiveId" clId="{27020FB1-049E-42D4-9EEA-E3AB47902871}" dt="2023-09-05T14:39:04.719" v="2361" actId="1076"/>
          <ac:picMkLst>
            <pc:docMk/>
            <pc:sldMk cId="3428415615" sldId="273"/>
            <ac:picMk id="7" creationId="{9FFE1182-0A39-41C7-81DF-D16AA8FAF953}"/>
          </ac:picMkLst>
        </pc:picChg>
      </pc:sldChg>
      <pc:sldChg chg="addSp delSp modSp new del mod">
        <pc:chgData name="manila dugar" userId="eec51204a566746f" providerId="LiveId" clId="{27020FB1-049E-42D4-9EEA-E3AB47902871}" dt="2023-09-10T09:37:54.304" v="3347" actId="47"/>
        <pc:sldMkLst>
          <pc:docMk/>
          <pc:sldMk cId="1594962458" sldId="274"/>
        </pc:sldMkLst>
        <pc:spChg chg="del mod">
          <ac:chgData name="manila dugar" userId="eec51204a566746f" providerId="LiveId" clId="{27020FB1-049E-42D4-9EEA-E3AB47902871}" dt="2023-09-05T14:40:42.179" v="2367" actId="478"/>
          <ac:spMkLst>
            <pc:docMk/>
            <pc:sldMk cId="1594962458" sldId="274"/>
            <ac:spMk id="2" creationId="{1BC70A03-AB28-908F-EDF8-0B60E0B1C528}"/>
          </ac:spMkLst>
        </pc:spChg>
        <pc:spChg chg="del mod">
          <ac:chgData name="manila dugar" userId="eec51204a566746f" providerId="LiveId" clId="{27020FB1-049E-42D4-9EEA-E3AB47902871}" dt="2023-09-05T14:40:44.971" v="2369" actId="478"/>
          <ac:spMkLst>
            <pc:docMk/>
            <pc:sldMk cId="1594962458" sldId="274"/>
            <ac:spMk id="3" creationId="{0E325B5A-A22A-182A-9B04-3F5ECD6D5CEC}"/>
          </ac:spMkLst>
        </pc:spChg>
        <pc:picChg chg="add mod">
          <ac:chgData name="manila dugar" userId="eec51204a566746f" providerId="LiveId" clId="{27020FB1-049E-42D4-9EEA-E3AB47902871}" dt="2023-09-05T14:41:25.531" v="2373" actId="1076"/>
          <ac:picMkLst>
            <pc:docMk/>
            <pc:sldMk cId="1594962458" sldId="274"/>
            <ac:picMk id="5" creationId="{38ED4BAD-53EC-AC39-488D-50C7DFE23B63}"/>
          </ac:picMkLst>
        </pc:picChg>
      </pc:sldChg>
      <pc:sldChg chg="addSp delSp modSp new mod">
        <pc:chgData name="manila dugar" userId="eec51204a566746f" providerId="LiveId" clId="{27020FB1-049E-42D4-9EEA-E3AB47902871}" dt="2023-09-05T14:43:46.051" v="2383" actId="1076"/>
        <pc:sldMkLst>
          <pc:docMk/>
          <pc:sldMk cId="3775042412" sldId="275"/>
        </pc:sldMkLst>
        <pc:spChg chg="del mod">
          <ac:chgData name="manila dugar" userId="eec51204a566746f" providerId="LiveId" clId="{27020FB1-049E-42D4-9EEA-E3AB47902871}" dt="2023-09-05T14:42:34.984" v="2376" actId="478"/>
          <ac:spMkLst>
            <pc:docMk/>
            <pc:sldMk cId="3775042412" sldId="275"/>
            <ac:spMk id="2" creationId="{BCC2C706-AD57-AE02-727C-6423377BFB90}"/>
          </ac:spMkLst>
        </pc:spChg>
        <pc:spChg chg="del mod">
          <ac:chgData name="manila dugar" userId="eec51204a566746f" providerId="LiveId" clId="{27020FB1-049E-42D4-9EEA-E3AB47902871}" dt="2023-09-05T14:42:37.674" v="2378" actId="478"/>
          <ac:spMkLst>
            <pc:docMk/>
            <pc:sldMk cId="3775042412" sldId="275"/>
            <ac:spMk id="3" creationId="{1D65D6B9-409F-676E-E333-A382E2F2B8FA}"/>
          </ac:spMkLst>
        </pc:spChg>
        <pc:spChg chg="del mod">
          <ac:chgData name="manila dugar" userId="eec51204a566746f" providerId="LiveId" clId="{27020FB1-049E-42D4-9EEA-E3AB47902871}" dt="2023-09-05T14:42:40.552" v="2380" actId="478"/>
          <ac:spMkLst>
            <pc:docMk/>
            <pc:sldMk cId="3775042412" sldId="275"/>
            <ac:spMk id="4" creationId="{B4E8B41E-BB34-4282-1B11-D356EBAD9F77}"/>
          </ac:spMkLst>
        </pc:spChg>
        <pc:picChg chg="add mod">
          <ac:chgData name="manila dugar" userId="eec51204a566746f" providerId="LiveId" clId="{27020FB1-049E-42D4-9EEA-E3AB47902871}" dt="2023-09-05T14:43:46.051" v="2383" actId="1076"/>
          <ac:picMkLst>
            <pc:docMk/>
            <pc:sldMk cId="3775042412" sldId="275"/>
            <ac:picMk id="6" creationId="{68642554-792D-7F14-A4D3-5AFE72A788F1}"/>
          </ac:picMkLst>
        </pc:picChg>
      </pc:sldChg>
      <pc:sldChg chg="addSp modSp new del mod">
        <pc:chgData name="manila dugar" userId="eec51204a566746f" providerId="LiveId" clId="{27020FB1-049E-42D4-9EEA-E3AB47902871}" dt="2023-09-10T09:34:52.633" v="3340" actId="47"/>
        <pc:sldMkLst>
          <pc:docMk/>
          <pc:sldMk cId="1890098694" sldId="276"/>
        </pc:sldMkLst>
        <pc:spChg chg="add mod">
          <ac:chgData name="manila dugar" userId="eec51204a566746f" providerId="LiveId" clId="{27020FB1-049E-42D4-9EEA-E3AB47902871}" dt="2023-09-05T14:48:07.641" v="2404" actId="1076"/>
          <ac:spMkLst>
            <pc:docMk/>
            <pc:sldMk cId="1890098694" sldId="276"/>
            <ac:spMk id="2" creationId="{1AE65783-2AEB-1337-2005-F4BD3C65E903}"/>
          </ac:spMkLst>
        </pc:spChg>
        <pc:picChg chg="add mod">
          <ac:chgData name="manila dugar" userId="eec51204a566746f" providerId="LiveId" clId="{27020FB1-049E-42D4-9EEA-E3AB47902871}" dt="2023-09-05T14:48:42.424" v="2407" actId="1076"/>
          <ac:picMkLst>
            <pc:docMk/>
            <pc:sldMk cId="1890098694" sldId="276"/>
            <ac:picMk id="4" creationId="{D0E84379-B9DD-B619-E1E2-9CC30B0784E0}"/>
          </ac:picMkLst>
        </pc:picChg>
      </pc:sldChg>
      <pc:sldChg chg="addSp delSp modSp new del mod">
        <pc:chgData name="manila dugar" userId="eec51204a566746f" providerId="LiveId" clId="{27020FB1-049E-42D4-9EEA-E3AB47902871}" dt="2023-09-10T09:34:07.498" v="3339" actId="47"/>
        <pc:sldMkLst>
          <pc:docMk/>
          <pc:sldMk cId="2615119646" sldId="277"/>
        </pc:sldMkLst>
        <pc:spChg chg="add mod">
          <ac:chgData name="manila dugar" userId="eec51204a566746f" providerId="LiveId" clId="{27020FB1-049E-42D4-9EEA-E3AB47902871}" dt="2023-09-05T14:51:06.196" v="2444" actId="1076"/>
          <ac:spMkLst>
            <pc:docMk/>
            <pc:sldMk cId="2615119646" sldId="277"/>
            <ac:spMk id="2" creationId="{BA7F3787-391F-60D8-DE5C-734E4FB1AE9B}"/>
          </ac:spMkLst>
        </pc:spChg>
        <pc:picChg chg="add mod">
          <ac:chgData name="manila dugar" userId="eec51204a566746f" providerId="LiveId" clId="{27020FB1-049E-42D4-9EEA-E3AB47902871}" dt="2023-09-05T14:52:12.170" v="2452" actId="1076"/>
          <ac:picMkLst>
            <pc:docMk/>
            <pc:sldMk cId="2615119646" sldId="277"/>
            <ac:picMk id="4" creationId="{5B134AC4-56F9-AA08-1197-5AAB82270E4C}"/>
          </ac:picMkLst>
        </pc:picChg>
        <pc:picChg chg="add del mod">
          <ac:chgData name="manila dugar" userId="eec51204a566746f" providerId="LiveId" clId="{27020FB1-049E-42D4-9EEA-E3AB47902871}" dt="2023-09-05T14:52:00.870" v="2449" actId="931"/>
          <ac:picMkLst>
            <pc:docMk/>
            <pc:sldMk cId="2615119646" sldId="277"/>
            <ac:picMk id="6" creationId="{61062FEE-6D7C-360A-7222-8EC1368A7DED}"/>
          </ac:picMkLst>
        </pc:picChg>
      </pc:sldChg>
      <pc:sldChg chg="addSp delSp modSp new mod">
        <pc:chgData name="manila dugar" userId="eec51204a566746f" providerId="LiveId" clId="{27020FB1-049E-42D4-9EEA-E3AB47902871}" dt="2023-09-05T14:57:57.439" v="2528" actId="14100"/>
        <pc:sldMkLst>
          <pc:docMk/>
          <pc:sldMk cId="575908147" sldId="278"/>
        </pc:sldMkLst>
        <pc:spChg chg="mod">
          <ac:chgData name="manila dugar" userId="eec51204a566746f" providerId="LiveId" clId="{27020FB1-049E-42D4-9EEA-E3AB47902871}" dt="2023-09-05T14:53:09.917" v="2475" actId="1076"/>
          <ac:spMkLst>
            <pc:docMk/>
            <pc:sldMk cId="575908147" sldId="278"/>
            <ac:spMk id="2" creationId="{BC04F159-D7F7-911A-C059-B82ABA60C1D7}"/>
          </ac:spMkLst>
        </pc:spChg>
        <pc:spChg chg="del">
          <ac:chgData name="manila dugar" userId="eec51204a566746f" providerId="LiveId" clId="{27020FB1-049E-42D4-9EEA-E3AB47902871}" dt="2023-09-05T14:53:25.718" v="2476" actId="931"/>
          <ac:spMkLst>
            <pc:docMk/>
            <pc:sldMk cId="575908147" sldId="278"/>
            <ac:spMk id="3" creationId="{99E88D9E-2DDD-3EC4-35DD-9A205CB5BEEF}"/>
          </ac:spMkLst>
        </pc:spChg>
        <pc:spChg chg="del">
          <ac:chgData name="manila dugar" userId="eec51204a566746f" providerId="LiveId" clId="{27020FB1-049E-42D4-9EEA-E3AB47902871}" dt="2023-09-05T14:53:50.634" v="2480" actId="931"/>
          <ac:spMkLst>
            <pc:docMk/>
            <pc:sldMk cId="575908147" sldId="278"/>
            <ac:spMk id="4" creationId="{C511DAED-C1E0-9423-E352-CD59AD39ACEB}"/>
          </ac:spMkLst>
        </pc:spChg>
        <pc:picChg chg="add mod">
          <ac:chgData name="manila dugar" userId="eec51204a566746f" providerId="LiveId" clId="{27020FB1-049E-42D4-9EEA-E3AB47902871}" dt="2023-09-05T14:57:19.324" v="2520" actId="14100"/>
          <ac:picMkLst>
            <pc:docMk/>
            <pc:sldMk cId="575908147" sldId="278"/>
            <ac:picMk id="6" creationId="{4C89F3DE-3F1A-0593-4887-5D5A8B97AB9E}"/>
          </ac:picMkLst>
        </pc:picChg>
        <pc:picChg chg="add mod">
          <ac:chgData name="manila dugar" userId="eec51204a566746f" providerId="LiveId" clId="{27020FB1-049E-42D4-9EEA-E3AB47902871}" dt="2023-09-05T14:57:43.055" v="2525" actId="14100"/>
          <ac:picMkLst>
            <pc:docMk/>
            <pc:sldMk cId="575908147" sldId="278"/>
            <ac:picMk id="8" creationId="{90AC56A2-E5C1-02ED-20B9-9B602DA3FDE0}"/>
          </ac:picMkLst>
        </pc:picChg>
        <pc:picChg chg="add mod">
          <ac:chgData name="manila dugar" userId="eec51204a566746f" providerId="LiveId" clId="{27020FB1-049E-42D4-9EEA-E3AB47902871}" dt="2023-09-05T14:57:32.003" v="2522" actId="1076"/>
          <ac:picMkLst>
            <pc:docMk/>
            <pc:sldMk cId="575908147" sldId="278"/>
            <ac:picMk id="10" creationId="{DE17536B-B7F1-654F-DD8D-3280D822B7AB}"/>
          </ac:picMkLst>
        </pc:picChg>
        <pc:picChg chg="add mod">
          <ac:chgData name="manila dugar" userId="eec51204a566746f" providerId="LiveId" clId="{27020FB1-049E-42D4-9EEA-E3AB47902871}" dt="2023-09-05T14:57:57.439" v="2528" actId="14100"/>
          <ac:picMkLst>
            <pc:docMk/>
            <pc:sldMk cId="575908147" sldId="278"/>
            <ac:picMk id="12" creationId="{E65A66B1-C6FA-B1B7-05B4-1949A72AC745}"/>
          </ac:picMkLst>
        </pc:picChg>
      </pc:sldChg>
      <pc:sldChg chg="addSp delSp modSp new mod">
        <pc:chgData name="manila dugar" userId="eec51204a566746f" providerId="LiveId" clId="{27020FB1-049E-42D4-9EEA-E3AB47902871}" dt="2023-09-05T15:07:28.782" v="2537" actId="931"/>
        <pc:sldMkLst>
          <pc:docMk/>
          <pc:sldMk cId="435590641" sldId="279"/>
        </pc:sldMkLst>
        <pc:picChg chg="add mod">
          <ac:chgData name="manila dugar" userId="eec51204a566746f" providerId="LiveId" clId="{27020FB1-049E-42D4-9EEA-E3AB47902871}" dt="2023-09-05T14:59:43.274" v="2534" actId="14100"/>
          <ac:picMkLst>
            <pc:docMk/>
            <pc:sldMk cId="435590641" sldId="279"/>
            <ac:picMk id="3" creationId="{0EE79C1C-C74B-4C3A-8278-C771B4DC48F0}"/>
          </ac:picMkLst>
        </pc:picChg>
        <pc:picChg chg="add del mod">
          <ac:chgData name="manila dugar" userId="eec51204a566746f" providerId="LiveId" clId="{27020FB1-049E-42D4-9EEA-E3AB47902871}" dt="2023-09-05T15:07:28.782" v="2537" actId="931"/>
          <ac:picMkLst>
            <pc:docMk/>
            <pc:sldMk cId="435590641" sldId="279"/>
            <ac:picMk id="5" creationId="{0E552951-2D32-5967-A498-40DE65F9AE8E}"/>
          </ac:picMkLst>
        </pc:picChg>
      </pc:sldChg>
      <pc:sldChg chg="addSp delSp modSp new del mod">
        <pc:chgData name="manila dugar" userId="eec51204a566746f" providerId="LiveId" clId="{27020FB1-049E-42D4-9EEA-E3AB47902871}" dt="2023-09-10T09:34:02.464" v="3338" actId="47"/>
        <pc:sldMkLst>
          <pc:docMk/>
          <pc:sldMk cId="1477013068" sldId="280"/>
        </pc:sldMkLst>
        <pc:spChg chg="add del mod">
          <ac:chgData name="manila dugar" userId="eec51204a566746f" providerId="LiveId" clId="{27020FB1-049E-42D4-9EEA-E3AB47902871}" dt="2023-09-05T15:15:20.043" v="2573" actId="767"/>
          <ac:spMkLst>
            <pc:docMk/>
            <pc:sldMk cId="1477013068" sldId="280"/>
            <ac:spMk id="4" creationId="{51B6E545-4F93-AC34-4F0A-B1585635467D}"/>
          </ac:spMkLst>
        </pc:spChg>
        <pc:spChg chg="add del">
          <ac:chgData name="manila dugar" userId="eec51204a566746f" providerId="LiveId" clId="{27020FB1-049E-42D4-9EEA-E3AB47902871}" dt="2023-09-05T15:11:39.126" v="2546"/>
          <ac:spMkLst>
            <pc:docMk/>
            <pc:sldMk cId="1477013068" sldId="280"/>
            <ac:spMk id="5" creationId="{D50E517A-6530-D968-25C2-70B991DCC21B}"/>
          </ac:spMkLst>
        </pc:spChg>
        <pc:spChg chg="add del">
          <ac:chgData name="manila dugar" userId="eec51204a566746f" providerId="LiveId" clId="{27020FB1-049E-42D4-9EEA-E3AB47902871}" dt="2023-09-05T15:11:44.604" v="2549"/>
          <ac:spMkLst>
            <pc:docMk/>
            <pc:sldMk cId="1477013068" sldId="280"/>
            <ac:spMk id="6" creationId="{513814E5-EBE0-AF4E-9AC5-95332B32578E}"/>
          </ac:spMkLst>
        </pc:spChg>
        <pc:spChg chg="add del">
          <ac:chgData name="manila dugar" userId="eec51204a566746f" providerId="LiveId" clId="{27020FB1-049E-42D4-9EEA-E3AB47902871}" dt="2023-09-05T15:12:00.158" v="2556"/>
          <ac:spMkLst>
            <pc:docMk/>
            <pc:sldMk cId="1477013068" sldId="280"/>
            <ac:spMk id="7" creationId="{8CDBC34A-01B9-6A5F-65A1-12D59E2093A5}"/>
          </ac:spMkLst>
        </pc:spChg>
        <pc:spChg chg="add del mod">
          <ac:chgData name="manila dugar" userId="eec51204a566746f" providerId="LiveId" clId="{27020FB1-049E-42D4-9EEA-E3AB47902871}" dt="2023-09-05T15:11:59.785" v="2555"/>
          <ac:spMkLst>
            <pc:docMk/>
            <pc:sldMk cId="1477013068" sldId="280"/>
            <ac:spMk id="8" creationId="{E8055C9B-9D1D-80FE-69F1-A0CFE5D27DEC}"/>
          </ac:spMkLst>
        </pc:spChg>
        <pc:spChg chg="add del mod">
          <ac:chgData name="manila dugar" userId="eec51204a566746f" providerId="LiveId" clId="{27020FB1-049E-42D4-9EEA-E3AB47902871}" dt="2023-09-05T15:11:59.439" v="2554"/>
          <ac:spMkLst>
            <pc:docMk/>
            <pc:sldMk cId="1477013068" sldId="280"/>
            <ac:spMk id="9" creationId="{FF3B69D7-2B4D-8EDC-C2BF-B7EC4416CA34}"/>
          </ac:spMkLst>
        </pc:spChg>
        <pc:spChg chg="add del">
          <ac:chgData name="manila dugar" userId="eec51204a566746f" providerId="LiveId" clId="{27020FB1-049E-42D4-9EEA-E3AB47902871}" dt="2023-09-05T15:12:09.718" v="2559"/>
          <ac:spMkLst>
            <pc:docMk/>
            <pc:sldMk cId="1477013068" sldId="280"/>
            <ac:spMk id="10" creationId="{8964695C-4673-A881-BC48-DAB84C5109A8}"/>
          </ac:spMkLst>
        </pc:spChg>
        <pc:spChg chg="add del">
          <ac:chgData name="manila dugar" userId="eec51204a566746f" providerId="LiveId" clId="{27020FB1-049E-42D4-9EEA-E3AB47902871}" dt="2023-09-05T15:15:13.744" v="2566"/>
          <ac:spMkLst>
            <pc:docMk/>
            <pc:sldMk cId="1477013068" sldId="280"/>
            <ac:spMk id="11" creationId="{4F7C6026-17E9-7A41-4C54-08F3DA39A09D}"/>
          </ac:spMkLst>
        </pc:spChg>
        <pc:spChg chg="add del mod">
          <ac:chgData name="manila dugar" userId="eec51204a566746f" providerId="LiveId" clId="{27020FB1-049E-42D4-9EEA-E3AB47902871}" dt="2023-09-05T15:17:01.090" v="2584"/>
          <ac:spMkLst>
            <pc:docMk/>
            <pc:sldMk cId="1477013068" sldId="280"/>
            <ac:spMk id="12" creationId="{D7CBCE31-19FF-A8FC-8D41-11A6C7B0DA82}"/>
          </ac:spMkLst>
        </pc:spChg>
        <pc:spChg chg="add mod">
          <ac:chgData name="manila dugar" userId="eec51204a566746f" providerId="LiveId" clId="{27020FB1-049E-42D4-9EEA-E3AB47902871}" dt="2023-09-05T15:17:09.523" v="2585" actId="12"/>
          <ac:spMkLst>
            <pc:docMk/>
            <pc:sldMk cId="1477013068" sldId="280"/>
            <ac:spMk id="13" creationId="{B1A055FD-2DB5-C2BE-CC8E-1E5603155392}"/>
          </ac:spMkLst>
        </pc:spChg>
        <pc:picChg chg="add mod">
          <ac:chgData name="manila dugar" userId="eec51204a566746f" providerId="LiveId" clId="{27020FB1-049E-42D4-9EEA-E3AB47902871}" dt="2023-09-05T15:07:58.334" v="2541" actId="1076"/>
          <ac:picMkLst>
            <pc:docMk/>
            <pc:sldMk cId="1477013068" sldId="280"/>
            <ac:picMk id="3" creationId="{E78DD9A0-7B24-B1EF-A677-AFFF43A64571}"/>
          </ac:picMkLst>
        </pc:picChg>
      </pc:sldChg>
      <pc:sldChg chg="addSp modSp new del mod">
        <pc:chgData name="manila dugar" userId="eec51204a566746f" providerId="LiveId" clId="{27020FB1-049E-42D4-9EEA-E3AB47902871}" dt="2023-09-10T09:33:58.483" v="3337" actId="47"/>
        <pc:sldMkLst>
          <pc:docMk/>
          <pc:sldMk cId="2100250244" sldId="281"/>
        </pc:sldMkLst>
        <pc:spChg chg="add mod">
          <ac:chgData name="manila dugar" userId="eec51204a566746f" providerId="LiveId" clId="{27020FB1-049E-42D4-9EEA-E3AB47902871}" dt="2023-09-05T16:06:20.238" v="2751" actId="1076"/>
          <ac:spMkLst>
            <pc:docMk/>
            <pc:sldMk cId="2100250244" sldId="281"/>
            <ac:spMk id="6" creationId="{688D6BFF-5EE1-1FCC-EB4A-977B1A32ACF4}"/>
          </ac:spMkLst>
        </pc:spChg>
        <pc:picChg chg="add mod">
          <ac:chgData name="manila dugar" userId="eec51204a566746f" providerId="LiveId" clId="{27020FB1-049E-42D4-9EEA-E3AB47902871}" dt="2023-09-05T16:06:23.784" v="2752" actId="14100"/>
          <ac:picMkLst>
            <pc:docMk/>
            <pc:sldMk cId="2100250244" sldId="281"/>
            <ac:picMk id="3" creationId="{57F8AE2D-0694-7720-DC82-122B2C7C0E83}"/>
          </ac:picMkLst>
        </pc:picChg>
        <pc:picChg chg="add mod">
          <ac:chgData name="manila dugar" userId="eec51204a566746f" providerId="LiveId" clId="{27020FB1-049E-42D4-9EEA-E3AB47902871}" dt="2023-09-05T16:06:29.528" v="2753" actId="14100"/>
          <ac:picMkLst>
            <pc:docMk/>
            <pc:sldMk cId="2100250244" sldId="281"/>
            <ac:picMk id="5" creationId="{23597650-4887-6964-C7BD-69C3159FF858}"/>
          </ac:picMkLst>
        </pc:picChg>
      </pc:sldChg>
      <pc:sldChg chg="addSp modSp new mod ord">
        <pc:chgData name="manila dugar" userId="eec51204a566746f" providerId="LiveId" clId="{27020FB1-049E-42D4-9EEA-E3AB47902871}" dt="2023-09-05T16:11:28.341" v="2775" actId="20577"/>
        <pc:sldMkLst>
          <pc:docMk/>
          <pc:sldMk cId="3856990889" sldId="282"/>
        </pc:sldMkLst>
        <pc:spChg chg="add mod">
          <ac:chgData name="manila dugar" userId="eec51204a566746f" providerId="LiveId" clId="{27020FB1-049E-42D4-9EEA-E3AB47902871}" dt="2023-09-05T16:11:28.341" v="2775" actId="20577"/>
          <ac:spMkLst>
            <pc:docMk/>
            <pc:sldMk cId="3856990889" sldId="282"/>
            <ac:spMk id="5" creationId="{5EAFF70E-2BEE-3A57-52C8-0955836AC86D}"/>
          </ac:spMkLst>
        </pc:spChg>
        <pc:picChg chg="add mod">
          <ac:chgData name="manila dugar" userId="eec51204a566746f" providerId="LiveId" clId="{27020FB1-049E-42D4-9EEA-E3AB47902871}" dt="2023-09-05T16:10:40.258" v="2760" actId="1076"/>
          <ac:picMkLst>
            <pc:docMk/>
            <pc:sldMk cId="3856990889" sldId="282"/>
            <ac:picMk id="3" creationId="{89910787-4B55-14B2-6C92-C57A67E4DE2A}"/>
          </ac:picMkLst>
        </pc:picChg>
      </pc:sldChg>
      <pc:sldChg chg="addSp modSp new mod">
        <pc:chgData name="manila dugar" userId="eec51204a566746f" providerId="LiveId" clId="{27020FB1-049E-42D4-9EEA-E3AB47902871}" dt="2023-09-05T16:16:46.530" v="2788" actId="14100"/>
        <pc:sldMkLst>
          <pc:docMk/>
          <pc:sldMk cId="1449608342" sldId="283"/>
        </pc:sldMkLst>
        <pc:spChg chg="add mod">
          <ac:chgData name="manila dugar" userId="eec51204a566746f" providerId="LiveId" clId="{27020FB1-049E-42D4-9EEA-E3AB47902871}" dt="2023-09-05T16:16:22.079" v="2785" actId="1076"/>
          <ac:spMkLst>
            <pc:docMk/>
            <pc:sldMk cId="1449608342" sldId="283"/>
            <ac:spMk id="3" creationId="{BBDD845D-73FB-88B0-5F7E-8A3DF26FDFEB}"/>
          </ac:spMkLst>
        </pc:spChg>
        <pc:picChg chg="add mod">
          <ac:chgData name="manila dugar" userId="eec51204a566746f" providerId="LiveId" clId="{27020FB1-049E-42D4-9EEA-E3AB47902871}" dt="2023-09-05T16:16:46.530" v="2788" actId="14100"/>
          <ac:picMkLst>
            <pc:docMk/>
            <pc:sldMk cId="1449608342" sldId="283"/>
            <ac:picMk id="5" creationId="{658380CD-67E4-24A3-164F-5DD765B3089D}"/>
          </ac:picMkLst>
        </pc:picChg>
      </pc:sldChg>
      <pc:sldChg chg="addSp modSp new del mod">
        <pc:chgData name="manila dugar" userId="eec51204a566746f" providerId="LiveId" clId="{27020FB1-049E-42D4-9EEA-E3AB47902871}" dt="2023-09-10T09:37:44.870" v="3346" actId="47"/>
        <pc:sldMkLst>
          <pc:docMk/>
          <pc:sldMk cId="1135419837" sldId="284"/>
        </pc:sldMkLst>
        <pc:spChg chg="add mod">
          <ac:chgData name="manila dugar" userId="eec51204a566746f" providerId="LiveId" clId="{27020FB1-049E-42D4-9EEA-E3AB47902871}" dt="2023-09-05T16:22:44.891" v="2797" actId="1076"/>
          <ac:spMkLst>
            <pc:docMk/>
            <pc:sldMk cId="1135419837" sldId="284"/>
            <ac:spMk id="3" creationId="{EF89796F-71D4-9DEE-01C9-35102A9AD6B0}"/>
          </ac:spMkLst>
        </pc:spChg>
        <pc:picChg chg="add mod">
          <ac:chgData name="manila dugar" userId="eec51204a566746f" providerId="LiveId" clId="{27020FB1-049E-42D4-9EEA-E3AB47902871}" dt="2023-09-05T16:23:14.062" v="2803" actId="1076"/>
          <ac:picMkLst>
            <pc:docMk/>
            <pc:sldMk cId="1135419837" sldId="284"/>
            <ac:picMk id="5" creationId="{88E1D4BB-0BF6-7225-C2F8-DFC1CE395468}"/>
          </ac:picMkLst>
        </pc:picChg>
      </pc:sldChg>
      <pc:sldChg chg="addSp delSp modSp new del mod">
        <pc:chgData name="manila dugar" userId="eec51204a566746f" providerId="LiveId" clId="{27020FB1-049E-42D4-9EEA-E3AB47902871}" dt="2023-09-10T09:33:53.146" v="3336" actId="47"/>
        <pc:sldMkLst>
          <pc:docMk/>
          <pc:sldMk cId="2001161300" sldId="285"/>
        </pc:sldMkLst>
        <pc:picChg chg="add mod">
          <ac:chgData name="manila dugar" userId="eec51204a566746f" providerId="LiveId" clId="{27020FB1-049E-42D4-9EEA-E3AB47902871}" dt="2023-09-05T16:24:59.780" v="2817" actId="14100"/>
          <ac:picMkLst>
            <pc:docMk/>
            <pc:sldMk cId="2001161300" sldId="285"/>
            <ac:picMk id="3" creationId="{625CA2FE-8B23-607C-D189-29389A877663}"/>
          </ac:picMkLst>
        </pc:picChg>
        <pc:picChg chg="add del mod">
          <ac:chgData name="manila dugar" userId="eec51204a566746f" providerId="LiveId" clId="{27020FB1-049E-42D4-9EEA-E3AB47902871}" dt="2023-09-05T16:24:42.585" v="2813" actId="931"/>
          <ac:picMkLst>
            <pc:docMk/>
            <pc:sldMk cId="2001161300" sldId="285"/>
            <ac:picMk id="5" creationId="{8047F1BC-16AC-692E-CF8E-417608B74D4A}"/>
          </ac:picMkLst>
        </pc:picChg>
      </pc:sldChg>
      <pc:sldChg chg="addSp modSp new mod">
        <pc:chgData name="manila dugar" userId="eec51204a566746f" providerId="LiveId" clId="{27020FB1-049E-42D4-9EEA-E3AB47902871}" dt="2023-09-05T16:26:02.677" v="2824" actId="1076"/>
        <pc:sldMkLst>
          <pc:docMk/>
          <pc:sldMk cId="351699846" sldId="286"/>
        </pc:sldMkLst>
        <pc:picChg chg="add mod">
          <ac:chgData name="manila dugar" userId="eec51204a566746f" providerId="LiveId" clId="{27020FB1-049E-42D4-9EEA-E3AB47902871}" dt="2023-09-05T16:26:02.677" v="2824" actId="1076"/>
          <ac:picMkLst>
            <pc:docMk/>
            <pc:sldMk cId="351699846" sldId="286"/>
            <ac:picMk id="3" creationId="{35772CEC-AB8C-9A7A-98DA-E878CE27DA63}"/>
          </ac:picMkLst>
        </pc:picChg>
      </pc:sldChg>
      <pc:sldChg chg="addSp delSp modSp new mod">
        <pc:chgData name="manila dugar" userId="eec51204a566746f" providerId="LiveId" clId="{27020FB1-049E-42D4-9EEA-E3AB47902871}" dt="2023-09-05T16:28:32.412" v="2839" actId="255"/>
        <pc:sldMkLst>
          <pc:docMk/>
          <pc:sldMk cId="2032084548" sldId="287"/>
        </pc:sldMkLst>
        <pc:spChg chg="add del mod">
          <ac:chgData name="manila dugar" userId="eec51204a566746f" providerId="LiveId" clId="{27020FB1-049E-42D4-9EEA-E3AB47902871}" dt="2023-09-05T16:27:55.793" v="2830" actId="767"/>
          <ac:spMkLst>
            <pc:docMk/>
            <pc:sldMk cId="2032084548" sldId="287"/>
            <ac:spMk id="4" creationId="{69176517-91A8-1F48-EAB7-792093B39FA8}"/>
          </ac:spMkLst>
        </pc:spChg>
        <pc:spChg chg="add mod">
          <ac:chgData name="manila dugar" userId="eec51204a566746f" providerId="LiveId" clId="{27020FB1-049E-42D4-9EEA-E3AB47902871}" dt="2023-09-05T16:28:32.412" v="2839" actId="255"/>
          <ac:spMkLst>
            <pc:docMk/>
            <pc:sldMk cId="2032084548" sldId="287"/>
            <ac:spMk id="6" creationId="{DFD1E126-1136-ECA0-6D3A-AF09338591AB}"/>
          </ac:spMkLst>
        </pc:spChg>
        <pc:picChg chg="add mod">
          <ac:chgData name="manila dugar" userId="eec51204a566746f" providerId="LiveId" clId="{27020FB1-049E-42D4-9EEA-E3AB47902871}" dt="2023-09-05T16:28:00.842" v="2833" actId="14100"/>
          <ac:picMkLst>
            <pc:docMk/>
            <pc:sldMk cId="2032084548" sldId="287"/>
            <ac:picMk id="3" creationId="{AD635131-9451-6F13-DECC-0C41E7E07DA1}"/>
          </ac:picMkLst>
        </pc:picChg>
      </pc:sldChg>
      <pc:sldChg chg="addSp modSp new del mod">
        <pc:chgData name="manila dugar" userId="eec51204a566746f" providerId="LiveId" clId="{27020FB1-049E-42D4-9EEA-E3AB47902871}" dt="2023-09-10T09:33:47.060" v="3335" actId="47"/>
        <pc:sldMkLst>
          <pc:docMk/>
          <pc:sldMk cId="224982417" sldId="288"/>
        </pc:sldMkLst>
        <pc:spChg chg="add mod">
          <ac:chgData name="manila dugar" userId="eec51204a566746f" providerId="LiveId" clId="{27020FB1-049E-42D4-9EEA-E3AB47902871}" dt="2023-09-05T16:35:30.223" v="2847" actId="255"/>
          <ac:spMkLst>
            <pc:docMk/>
            <pc:sldMk cId="224982417" sldId="288"/>
            <ac:spMk id="3" creationId="{72E81DA0-D6A2-6B43-A36B-9616428BBAB2}"/>
          </ac:spMkLst>
        </pc:spChg>
        <pc:picChg chg="add mod">
          <ac:chgData name="manila dugar" userId="eec51204a566746f" providerId="LiveId" clId="{27020FB1-049E-42D4-9EEA-E3AB47902871}" dt="2023-09-05T16:35:57.572" v="2851" actId="1076"/>
          <ac:picMkLst>
            <pc:docMk/>
            <pc:sldMk cId="224982417" sldId="288"/>
            <ac:picMk id="5" creationId="{0CD7D2CE-62D7-3D65-44C2-128C2F168177}"/>
          </ac:picMkLst>
        </pc:picChg>
      </pc:sldChg>
      <pc:sldChg chg="addSp delSp modSp new del mod">
        <pc:chgData name="manila dugar" userId="eec51204a566746f" providerId="LiveId" clId="{27020FB1-049E-42D4-9EEA-E3AB47902871}" dt="2023-09-10T09:33:43.002" v="3334" actId="47"/>
        <pc:sldMkLst>
          <pc:docMk/>
          <pc:sldMk cId="82040387" sldId="289"/>
        </pc:sldMkLst>
        <pc:spChg chg="del mod">
          <ac:chgData name="manila dugar" userId="eec51204a566746f" providerId="LiveId" clId="{27020FB1-049E-42D4-9EEA-E3AB47902871}" dt="2023-09-05T16:36:43.580" v="2854" actId="478"/>
          <ac:spMkLst>
            <pc:docMk/>
            <pc:sldMk cId="82040387" sldId="289"/>
            <ac:spMk id="2" creationId="{411C96A6-21DB-1990-EE38-66E0756E8F14}"/>
          </ac:spMkLst>
        </pc:spChg>
        <pc:spChg chg="del">
          <ac:chgData name="manila dugar" userId="eec51204a566746f" providerId="LiveId" clId="{27020FB1-049E-42D4-9EEA-E3AB47902871}" dt="2023-09-05T16:36:45.575" v="2855" actId="478"/>
          <ac:spMkLst>
            <pc:docMk/>
            <pc:sldMk cId="82040387" sldId="289"/>
            <ac:spMk id="3" creationId="{59DECF47-37DD-55A2-8655-CA99D6F4F853}"/>
          </ac:spMkLst>
        </pc:spChg>
        <pc:spChg chg="del">
          <ac:chgData name="manila dugar" userId="eec51204a566746f" providerId="LiveId" clId="{27020FB1-049E-42D4-9EEA-E3AB47902871}" dt="2023-09-05T16:36:47.660" v="2856" actId="478"/>
          <ac:spMkLst>
            <pc:docMk/>
            <pc:sldMk cId="82040387" sldId="289"/>
            <ac:spMk id="4" creationId="{3FC9BCD1-F046-75EA-A9EE-B2F47AE33AFD}"/>
          </ac:spMkLst>
        </pc:spChg>
        <pc:picChg chg="add mod">
          <ac:chgData name="manila dugar" userId="eec51204a566746f" providerId="LiveId" clId="{27020FB1-049E-42D4-9EEA-E3AB47902871}" dt="2023-09-05T16:37:17.354" v="2860" actId="14100"/>
          <ac:picMkLst>
            <pc:docMk/>
            <pc:sldMk cId="82040387" sldId="289"/>
            <ac:picMk id="6" creationId="{D81870D1-17FD-16BE-B7EE-74ECF7AC3F43}"/>
          </ac:picMkLst>
        </pc:picChg>
      </pc:sldChg>
      <pc:sldChg chg="addSp delSp modSp new mod">
        <pc:chgData name="manila dugar" userId="eec51204a566746f" providerId="LiveId" clId="{27020FB1-049E-42D4-9EEA-E3AB47902871}" dt="2023-09-05T16:45:19.748" v="2883" actId="1076"/>
        <pc:sldMkLst>
          <pc:docMk/>
          <pc:sldMk cId="4260543446" sldId="290"/>
        </pc:sldMkLst>
        <pc:spChg chg="add del">
          <ac:chgData name="manila dugar" userId="eec51204a566746f" providerId="LiveId" clId="{27020FB1-049E-42D4-9EEA-E3AB47902871}" dt="2023-09-05T16:40:06.594" v="2863" actId="22"/>
          <ac:spMkLst>
            <pc:docMk/>
            <pc:sldMk cId="4260543446" sldId="290"/>
            <ac:spMk id="3" creationId="{1631D8AC-1533-9EA0-E5E2-F3D2A086E6CB}"/>
          </ac:spMkLst>
        </pc:spChg>
        <pc:spChg chg="add del">
          <ac:chgData name="manila dugar" userId="eec51204a566746f" providerId="LiveId" clId="{27020FB1-049E-42D4-9EEA-E3AB47902871}" dt="2023-09-05T16:40:17.383" v="2865" actId="22"/>
          <ac:spMkLst>
            <pc:docMk/>
            <pc:sldMk cId="4260543446" sldId="290"/>
            <ac:spMk id="5" creationId="{8CD076FD-92AF-38ED-9CC9-46D9A1309FFD}"/>
          </ac:spMkLst>
        </pc:spChg>
        <pc:spChg chg="add mod">
          <ac:chgData name="manila dugar" userId="eec51204a566746f" providerId="LiveId" clId="{27020FB1-049E-42D4-9EEA-E3AB47902871}" dt="2023-09-05T16:44:06.352" v="2873" actId="20577"/>
          <ac:spMkLst>
            <pc:docMk/>
            <pc:sldMk cId="4260543446" sldId="290"/>
            <ac:spMk id="7" creationId="{0885E4D7-365D-41C5-9D3E-04FEDB86E454}"/>
          </ac:spMkLst>
        </pc:spChg>
        <pc:picChg chg="add mod">
          <ac:chgData name="manila dugar" userId="eec51204a566746f" providerId="LiveId" clId="{27020FB1-049E-42D4-9EEA-E3AB47902871}" dt="2023-09-05T16:44:50.986" v="2877" actId="14100"/>
          <ac:picMkLst>
            <pc:docMk/>
            <pc:sldMk cId="4260543446" sldId="290"/>
            <ac:picMk id="9" creationId="{47ED08FB-F3A7-32C3-80C3-7AE353000141}"/>
          </ac:picMkLst>
        </pc:picChg>
        <pc:picChg chg="add mod">
          <ac:chgData name="manila dugar" userId="eec51204a566746f" providerId="LiveId" clId="{27020FB1-049E-42D4-9EEA-E3AB47902871}" dt="2023-09-05T16:45:19.748" v="2883" actId="1076"/>
          <ac:picMkLst>
            <pc:docMk/>
            <pc:sldMk cId="4260543446" sldId="290"/>
            <ac:picMk id="11" creationId="{624831A0-CD6C-D215-F8CE-8CAB44A75CAF}"/>
          </ac:picMkLst>
        </pc:picChg>
      </pc:sldChg>
      <pc:sldChg chg="addSp modSp new del mod ord">
        <pc:chgData name="manila dugar" userId="eec51204a566746f" providerId="LiveId" clId="{27020FB1-049E-42D4-9EEA-E3AB47902871}" dt="2023-09-10T09:37:39.824" v="3345" actId="47"/>
        <pc:sldMkLst>
          <pc:docMk/>
          <pc:sldMk cId="1205779161" sldId="291"/>
        </pc:sldMkLst>
        <pc:spChg chg="add mod">
          <ac:chgData name="manila dugar" userId="eec51204a566746f" providerId="LiveId" clId="{27020FB1-049E-42D4-9EEA-E3AB47902871}" dt="2023-09-05T16:48:34.515" v="3020" actId="207"/>
          <ac:spMkLst>
            <pc:docMk/>
            <pc:sldMk cId="1205779161" sldId="291"/>
            <ac:spMk id="4" creationId="{228B27C3-5017-05E5-C2C5-89589E4E5CB1}"/>
          </ac:spMkLst>
        </pc:spChg>
        <pc:picChg chg="add mod">
          <ac:chgData name="manila dugar" userId="eec51204a566746f" providerId="LiveId" clId="{27020FB1-049E-42D4-9EEA-E3AB47902871}" dt="2023-09-05T17:02:08.625" v="3073" actId="14100"/>
          <ac:picMkLst>
            <pc:docMk/>
            <pc:sldMk cId="1205779161" sldId="291"/>
            <ac:picMk id="3" creationId="{F12CA569-A162-44DE-10D8-967CA41E4935}"/>
          </ac:picMkLst>
        </pc:picChg>
        <pc:picChg chg="add mod">
          <ac:chgData name="manila dugar" userId="eec51204a566746f" providerId="LiveId" clId="{27020FB1-049E-42D4-9EEA-E3AB47902871}" dt="2023-09-05T17:01:56.328" v="3070" actId="1076"/>
          <ac:picMkLst>
            <pc:docMk/>
            <pc:sldMk cId="1205779161" sldId="291"/>
            <ac:picMk id="6" creationId="{61480518-F0A9-79B7-B529-F20038414366}"/>
          </ac:picMkLst>
        </pc:picChg>
      </pc:sldChg>
      <pc:sldChg chg="addSp modSp new del mod">
        <pc:chgData name="manila dugar" userId="eec51204a566746f" providerId="LiveId" clId="{27020FB1-049E-42D4-9EEA-E3AB47902871}" dt="2023-09-10T09:38:12.610" v="3348" actId="47"/>
        <pc:sldMkLst>
          <pc:docMk/>
          <pc:sldMk cId="1151485835" sldId="292"/>
        </pc:sldMkLst>
        <pc:spChg chg="add mod">
          <ac:chgData name="manila dugar" userId="eec51204a566746f" providerId="LiveId" clId="{27020FB1-049E-42D4-9EEA-E3AB47902871}" dt="2023-09-05T16:53:52.705" v="3040" actId="1076"/>
          <ac:spMkLst>
            <pc:docMk/>
            <pc:sldMk cId="1151485835" sldId="292"/>
            <ac:spMk id="3" creationId="{AC1DA902-7B21-0AF5-A072-2926D0CBD988}"/>
          </ac:spMkLst>
        </pc:spChg>
        <pc:picChg chg="add mod">
          <ac:chgData name="manila dugar" userId="eec51204a566746f" providerId="LiveId" clId="{27020FB1-049E-42D4-9EEA-E3AB47902871}" dt="2023-09-05T16:54:21.317" v="3046" actId="1076"/>
          <ac:picMkLst>
            <pc:docMk/>
            <pc:sldMk cId="1151485835" sldId="292"/>
            <ac:picMk id="5" creationId="{FCAB394D-9E1A-041B-34A9-EB549585765C}"/>
          </ac:picMkLst>
        </pc:picChg>
      </pc:sldChg>
      <pc:sldChg chg="addSp modSp new mod">
        <pc:chgData name="manila dugar" userId="eec51204a566746f" providerId="LiveId" clId="{27020FB1-049E-42D4-9EEA-E3AB47902871}" dt="2023-09-05T16:57:40.441" v="3050" actId="1076"/>
        <pc:sldMkLst>
          <pc:docMk/>
          <pc:sldMk cId="2843816153" sldId="293"/>
        </pc:sldMkLst>
        <pc:picChg chg="add mod">
          <ac:chgData name="manila dugar" userId="eec51204a566746f" providerId="LiveId" clId="{27020FB1-049E-42D4-9EEA-E3AB47902871}" dt="2023-09-05T16:57:40.441" v="3050" actId="1076"/>
          <ac:picMkLst>
            <pc:docMk/>
            <pc:sldMk cId="2843816153" sldId="293"/>
            <ac:picMk id="3" creationId="{BC2CABFC-EDD5-EF0C-10DA-F467AB0BA2FC}"/>
          </ac:picMkLst>
        </pc:picChg>
      </pc:sldChg>
      <pc:sldChg chg="addSp modSp new mod">
        <pc:chgData name="manila dugar" userId="eec51204a566746f" providerId="LiveId" clId="{27020FB1-049E-42D4-9EEA-E3AB47902871}" dt="2023-09-05T17:00:55.035" v="3063" actId="255"/>
        <pc:sldMkLst>
          <pc:docMk/>
          <pc:sldMk cId="348799396" sldId="294"/>
        </pc:sldMkLst>
        <pc:spChg chg="add mod">
          <ac:chgData name="manila dugar" userId="eec51204a566746f" providerId="LiveId" clId="{27020FB1-049E-42D4-9EEA-E3AB47902871}" dt="2023-09-05T17:00:55.035" v="3063" actId="255"/>
          <ac:spMkLst>
            <pc:docMk/>
            <pc:sldMk cId="348799396" sldId="294"/>
            <ac:spMk id="5" creationId="{E14EF971-CBE5-F341-9F25-C2FD160961EE}"/>
          </ac:spMkLst>
        </pc:spChg>
        <pc:picChg chg="add mod">
          <ac:chgData name="manila dugar" userId="eec51204a566746f" providerId="LiveId" clId="{27020FB1-049E-42D4-9EEA-E3AB47902871}" dt="2023-09-05T17:00:28.050" v="3058" actId="14100"/>
          <ac:picMkLst>
            <pc:docMk/>
            <pc:sldMk cId="348799396" sldId="294"/>
            <ac:picMk id="3" creationId="{1033C263-DF1A-DE20-4B3A-129D7C27580C}"/>
          </ac:picMkLst>
        </pc:picChg>
      </pc:sldChg>
      <pc:sldChg chg="new del">
        <pc:chgData name="manila dugar" userId="eec51204a566746f" providerId="LiveId" clId="{27020FB1-049E-42D4-9EEA-E3AB47902871}" dt="2023-09-05T17:37:19.274" v="3329" actId="47"/>
        <pc:sldMkLst>
          <pc:docMk/>
          <pc:sldMk cId="3447084479" sldId="295"/>
        </pc:sldMkLst>
      </pc:sldChg>
      <pc:sldChg chg="addSp modSp new mod ord">
        <pc:chgData name="manila dugar" userId="eec51204a566746f" providerId="LiveId" clId="{27020FB1-049E-42D4-9EEA-E3AB47902871}" dt="2023-09-05T17:31:18.195" v="3267"/>
        <pc:sldMkLst>
          <pc:docMk/>
          <pc:sldMk cId="2689458254" sldId="296"/>
        </pc:sldMkLst>
        <pc:spChg chg="add mod">
          <ac:chgData name="manila dugar" userId="eec51204a566746f" providerId="LiveId" clId="{27020FB1-049E-42D4-9EEA-E3AB47902871}" dt="2023-09-05T17:18:56.682" v="3116" actId="1076"/>
          <ac:spMkLst>
            <pc:docMk/>
            <pc:sldMk cId="2689458254" sldId="296"/>
            <ac:spMk id="2" creationId="{2010CFAB-EB30-C182-7574-97CC29F74713}"/>
          </ac:spMkLst>
        </pc:spChg>
        <pc:picChg chg="add mod">
          <ac:chgData name="manila dugar" userId="eec51204a566746f" providerId="LiveId" clId="{27020FB1-049E-42D4-9EEA-E3AB47902871}" dt="2023-09-05T17:19:29.683" v="3122" actId="14100"/>
          <ac:picMkLst>
            <pc:docMk/>
            <pc:sldMk cId="2689458254" sldId="296"/>
            <ac:picMk id="4" creationId="{5AAFB3C2-093F-7B93-114B-14ABC7D62080}"/>
          </ac:picMkLst>
        </pc:picChg>
      </pc:sldChg>
      <pc:sldChg chg="addSp delSp modSp new del mod ord">
        <pc:chgData name="manila dugar" userId="eec51204a566746f" providerId="LiveId" clId="{27020FB1-049E-42D4-9EEA-E3AB47902871}" dt="2023-09-10T09:33:33.741" v="3333" actId="47"/>
        <pc:sldMkLst>
          <pc:docMk/>
          <pc:sldMk cId="2864614982" sldId="297"/>
        </pc:sldMkLst>
        <pc:picChg chg="add mod">
          <ac:chgData name="manila dugar" userId="eec51204a566746f" providerId="LiveId" clId="{27020FB1-049E-42D4-9EEA-E3AB47902871}" dt="2023-09-05T17:23:29.628" v="3170" actId="1076"/>
          <ac:picMkLst>
            <pc:docMk/>
            <pc:sldMk cId="2864614982" sldId="297"/>
            <ac:picMk id="3" creationId="{46455BED-8156-4F3E-AED9-E54E2882C09D}"/>
          </ac:picMkLst>
        </pc:picChg>
        <pc:picChg chg="add mod">
          <ac:chgData name="manila dugar" userId="eec51204a566746f" providerId="LiveId" clId="{27020FB1-049E-42D4-9EEA-E3AB47902871}" dt="2023-09-05T17:23:54.302" v="3175" actId="14100"/>
          <ac:picMkLst>
            <pc:docMk/>
            <pc:sldMk cId="2864614982" sldId="297"/>
            <ac:picMk id="5" creationId="{C6ABF13D-C0A5-7D86-EFFC-A850E228C2A3}"/>
          </ac:picMkLst>
        </pc:picChg>
        <pc:picChg chg="add mod">
          <ac:chgData name="manila dugar" userId="eec51204a566746f" providerId="LiveId" clId="{27020FB1-049E-42D4-9EEA-E3AB47902871}" dt="2023-09-05T17:23:26.899" v="3169" actId="14100"/>
          <ac:picMkLst>
            <pc:docMk/>
            <pc:sldMk cId="2864614982" sldId="297"/>
            <ac:picMk id="7" creationId="{44C9C694-FDE8-7A20-C331-774DB4D06F3C}"/>
          </ac:picMkLst>
        </pc:picChg>
        <pc:picChg chg="add mod">
          <ac:chgData name="manila dugar" userId="eec51204a566746f" providerId="LiveId" clId="{27020FB1-049E-42D4-9EEA-E3AB47902871}" dt="2023-09-05T17:23:22.716" v="3167" actId="14100"/>
          <ac:picMkLst>
            <pc:docMk/>
            <pc:sldMk cId="2864614982" sldId="297"/>
            <ac:picMk id="9" creationId="{36F7BD88-346F-4E83-884E-6CE6B29632F9}"/>
          </ac:picMkLst>
        </pc:picChg>
        <pc:picChg chg="add del mod">
          <ac:chgData name="manila dugar" userId="eec51204a566746f" providerId="LiveId" clId="{27020FB1-049E-42D4-9EEA-E3AB47902871}" dt="2023-09-05T17:22:09.003" v="3147" actId="931"/>
          <ac:picMkLst>
            <pc:docMk/>
            <pc:sldMk cId="2864614982" sldId="297"/>
            <ac:picMk id="11" creationId="{52E966D1-84AB-2A50-2DE9-871236D76FF6}"/>
          </ac:picMkLst>
        </pc:picChg>
        <pc:picChg chg="add mod">
          <ac:chgData name="manila dugar" userId="eec51204a566746f" providerId="LiveId" clId="{27020FB1-049E-42D4-9EEA-E3AB47902871}" dt="2023-09-05T17:24:03.454" v="3178" actId="14100"/>
          <ac:picMkLst>
            <pc:docMk/>
            <pc:sldMk cId="2864614982" sldId="297"/>
            <ac:picMk id="13" creationId="{1B8EB74C-E676-CD88-26BB-51BA1830BC01}"/>
          </ac:picMkLst>
        </pc:picChg>
      </pc:sldChg>
      <pc:sldChg chg="addSp modSp new del mod ord">
        <pc:chgData name="manila dugar" userId="eec51204a566746f" providerId="LiveId" clId="{27020FB1-049E-42D4-9EEA-E3AB47902871}" dt="2023-09-10T09:33:32.203" v="3332" actId="47"/>
        <pc:sldMkLst>
          <pc:docMk/>
          <pc:sldMk cId="3448100464" sldId="298"/>
        </pc:sldMkLst>
        <pc:picChg chg="add mod">
          <ac:chgData name="manila dugar" userId="eec51204a566746f" providerId="LiveId" clId="{27020FB1-049E-42D4-9EEA-E3AB47902871}" dt="2023-09-05T17:25:00.337" v="3187" actId="1076"/>
          <ac:picMkLst>
            <pc:docMk/>
            <pc:sldMk cId="3448100464" sldId="298"/>
            <ac:picMk id="3" creationId="{32FEEDDF-0581-242B-8926-491FAF043FB0}"/>
          </ac:picMkLst>
        </pc:picChg>
        <pc:picChg chg="add mod">
          <ac:chgData name="manila dugar" userId="eec51204a566746f" providerId="LiveId" clId="{27020FB1-049E-42D4-9EEA-E3AB47902871}" dt="2023-09-05T17:25:23.076" v="3192" actId="14100"/>
          <ac:picMkLst>
            <pc:docMk/>
            <pc:sldMk cId="3448100464" sldId="298"/>
            <ac:picMk id="5" creationId="{446034DA-E6B8-3756-C3A8-0947E1EDDB06}"/>
          </ac:picMkLst>
        </pc:picChg>
      </pc:sldChg>
      <pc:sldChg chg="addSp delSp modSp new del mod ord">
        <pc:chgData name="manila dugar" userId="eec51204a566746f" providerId="LiveId" clId="{27020FB1-049E-42D4-9EEA-E3AB47902871}" dt="2023-09-10T09:33:28.537" v="3331" actId="47"/>
        <pc:sldMkLst>
          <pc:docMk/>
          <pc:sldMk cId="4140874965" sldId="299"/>
        </pc:sldMkLst>
        <pc:picChg chg="add del mod">
          <ac:chgData name="manila dugar" userId="eec51204a566746f" providerId="LiveId" clId="{27020FB1-049E-42D4-9EEA-E3AB47902871}" dt="2023-09-10T09:33:26.679" v="3330" actId="478"/>
          <ac:picMkLst>
            <pc:docMk/>
            <pc:sldMk cId="4140874965" sldId="299"/>
            <ac:picMk id="3" creationId="{C119ACE3-7A4A-6026-99D0-520FD54FB062}"/>
          </ac:picMkLst>
        </pc:picChg>
      </pc:sldChg>
      <pc:sldChg chg="addSp modSp new mod ord">
        <pc:chgData name="manila dugar" userId="eec51204a566746f" providerId="LiveId" clId="{27020FB1-049E-42D4-9EEA-E3AB47902871}" dt="2023-09-05T17:31:06.036" v="3265"/>
        <pc:sldMkLst>
          <pc:docMk/>
          <pc:sldMk cId="3194219838" sldId="300"/>
        </pc:sldMkLst>
        <pc:spChg chg="add mod">
          <ac:chgData name="manila dugar" userId="eec51204a566746f" providerId="LiveId" clId="{27020FB1-049E-42D4-9EEA-E3AB47902871}" dt="2023-09-05T17:27:03.691" v="3240" actId="1076"/>
          <ac:spMkLst>
            <pc:docMk/>
            <pc:sldMk cId="3194219838" sldId="300"/>
            <ac:spMk id="2" creationId="{B234197E-A89C-8692-6744-C2D2A6833128}"/>
          </ac:spMkLst>
        </pc:spChg>
        <pc:picChg chg="add mod">
          <ac:chgData name="manila dugar" userId="eec51204a566746f" providerId="LiveId" clId="{27020FB1-049E-42D4-9EEA-E3AB47902871}" dt="2023-09-05T17:28:05.958" v="3244" actId="1076"/>
          <ac:picMkLst>
            <pc:docMk/>
            <pc:sldMk cId="3194219838" sldId="300"/>
            <ac:picMk id="4" creationId="{B0F70EA7-4264-0E28-B688-D835BA16BEF4}"/>
          </ac:picMkLst>
        </pc:picChg>
      </pc:sldChg>
      <pc:sldChg chg="delSp modSp new mod ord">
        <pc:chgData name="manila dugar" userId="eec51204a566746f" providerId="LiveId" clId="{27020FB1-049E-42D4-9EEA-E3AB47902871}" dt="2023-09-05T17:30:59.691" v="3263"/>
        <pc:sldMkLst>
          <pc:docMk/>
          <pc:sldMk cId="2549615439" sldId="301"/>
        </pc:sldMkLst>
        <pc:spChg chg="mod">
          <ac:chgData name="manila dugar" userId="eec51204a566746f" providerId="LiveId" clId="{27020FB1-049E-42D4-9EEA-E3AB47902871}" dt="2023-09-05T17:29:01.561" v="3259" actId="1076"/>
          <ac:spMkLst>
            <pc:docMk/>
            <pc:sldMk cId="2549615439" sldId="301"/>
            <ac:spMk id="2" creationId="{EE7B7F5D-D468-3F84-8DBF-24233D9723A1}"/>
          </ac:spMkLst>
        </pc:spChg>
        <pc:spChg chg="del mod">
          <ac:chgData name="manila dugar" userId="eec51204a566746f" providerId="LiveId" clId="{27020FB1-049E-42D4-9EEA-E3AB47902871}" dt="2023-09-05T17:28:29.430" v="3247" actId="478"/>
          <ac:spMkLst>
            <pc:docMk/>
            <pc:sldMk cId="2549615439" sldId="301"/>
            <ac:spMk id="3" creationId="{53422B59-21BF-3F97-6F89-434D80A4D7C3}"/>
          </ac:spMkLst>
        </pc:spChg>
      </pc:sldChg>
      <pc:sldChg chg="addSp modSp new mod ord">
        <pc:chgData name="manila dugar" userId="eec51204a566746f" providerId="LiveId" clId="{27020FB1-049E-42D4-9EEA-E3AB47902871}" dt="2023-09-05T17:35:34.848" v="3297" actId="14100"/>
        <pc:sldMkLst>
          <pc:docMk/>
          <pc:sldMk cId="1262453267" sldId="302"/>
        </pc:sldMkLst>
        <pc:spChg chg="add mod">
          <ac:chgData name="manila dugar" userId="eec51204a566746f" providerId="LiveId" clId="{27020FB1-049E-42D4-9EEA-E3AB47902871}" dt="2023-09-05T17:34:43.104" v="3292" actId="1076"/>
          <ac:spMkLst>
            <pc:docMk/>
            <pc:sldMk cId="1262453267" sldId="302"/>
            <ac:spMk id="2" creationId="{ADDF245A-A898-6706-9376-E8A7C62BE45F}"/>
          </ac:spMkLst>
        </pc:spChg>
        <pc:picChg chg="add mod">
          <ac:chgData name="manila dugar" userId="eec51204a566746f" providerId="LiveId" clId="{27020FB1-049E-42D4-9EEA-E3AB47902871}" dt="2023-09-05T17:35:34.848" v="3297" actId="14100"/>
          <ac:picMkLst>
            <pc:docMk/>
            <pc:sldMk cId="1262453267" sldId="302"/>
            <ac:picMk id="4" creationId="{A4A1E24C-A19A-C8EF-D027-0B076F2B3617}"/>
          </ac:picMkLst>
        </pc:picChg>
      </pc:sldChg>
      <pc:sldMasterChg chg="setBg modSldLayout">
        <pc:chgData name="manila dugar" userId="eec51204a566746f" providerId="LiveId" clId="{27020FB1-049E-42D4-9EEA-E3AB47902871}" dt="2023-09-05T14:31:15.214" v="2345"/>
        <pc:sldMasterMkLst>
          <pc:docMk/>
          <pc:sldMasterMk cId="3543860112" sldId="2147483648"/>
        </pc:sldMasterMkLst>
        <pc:sldLayoutChg chg="setBg">
          <pc:chgData name="manila dugar" userId="eec51204a566746f" providerId="LiveId" clId="{27020FB1-049E-42D4-9EEA-E3AB47902871}" dt="2023-09-05T14:31:15.214" v="2345"/>
          <pc:sldLayoutMkLst>
            <pc:docMk/>
            <pc:sldMasterMk cId="3543860112" sldId="2147483648"/>
            <pc:sldLayoutMk cId="868623563" sldId="2147483649"/>
          </pc:sldLayoutMkLst>
        </pc:sldLayoutChg>
        <pc:sldLayoutChg chg="setBg">
          <pc:chgData name="manila dugar" userId="eec51204a566746f" providerId="LiveId" clId="{27020FB1-049E-42D4-9EEA-E3AB47902871}" dt="2023-09-05T14:31:15.214" v="2345"/>
          <pc:sldLayoutMkLst>
            <pc:docMk/>
            <pc:sldMasterMk cId="3543860112" sldId="2147483648"/>
            <pc:sldLayoutMk cId="3121989680" sldId="2147483650"/>
          </pc:sldLayoutMkLst>
        </pc:sldLayoutChg>
        <pc:sldLayoutChg chg="setBg">
          <pc:chgData name="manila dugar" userId="eec51204a566746f" providerId="LiveId" clId="{27020FB1-049E-42D4-9EEA-E3AB47902871}" dt="2023-09-05T14:31:15.214" v="2345"/>
          <pc:sldLayoutMkLst>
            <pc:docMk/>
            <pc:sldMasterMk cId="3543860112" sldId="2147483648"/>
            <pc:sldLayoutMk cId="92225801" sldId="2147483651"/>
          </pc:sldLayoutMkLst>
        </pc:sldLayoutChg>
        <pc:sldLayoutChg chg="setBg">
          <pc:chgData name="manila dugar" userId="eec51204a566746f" providerId="LiveId" clId="{27020FB1-049E-42D4-9EEA-E3AB47902871}" dt="2023-09-05T14:31:15.214" v="2345"/>
          <pc:sldLayoutMkLst>
            <pc:docMk/>
            <pc:sldMasterMk cId="3543860112" sldId="2147483648"/>
            <pc:sldLayoutMk cId="2461681219" sldId="2147483652"/>
          </pc:sldLayoutMkLst>
        </pc:sldLayoutChg>
        <pc:sldLayoutChg chg="setBg">
          <pc:chgData name="manila dugar" userId="eec51204a566746f" providerId="LiveId" clId="{27020FB1-049E-42D4-9EEA-E3AB47902871}" dt="2023-09-05T14:31:15.214" v="2345"/>
          <pc:sldLayoutMkLst>
            <pc:docMk/>
            <pc:sldMasterMk cId="3543860112" sldId="2147483648"/>
            <pc:sldLayoutMk cId="1129537155" sldId="2147483653"/>
          </pc:sldLayoutMkLst>
        </pc:sldLayoutChg>
        <pc:sldLayoutChg chg="setBg">
          <pc:chgData name="manila dugar" userId="eec51204a566746f" providerId="LiveId" clId="{27020FB1-049E-42D4-9EEA-E3AB47902871}" dt="2023-09-05T14:31:15.214" v="2345"/>
          <pc:sldLayoutMkLst>
            <pc:docMk/>
            <pc:sldMasterMk cId="3543860112" sldId="2147483648"/>
            <pc:sldLayoutMk cId="1700961292" sldId="2147483654"/>
          </pc:sldLayoutMkLst>
        </pc:sldLayoutChg>
        <pc:sldLayoutChg chg="setBg">
          <pc:chgData name="manila dugar" userId="eec51204a566746f" providerId="LiveId" clId="{27020FB1-049E-42D4-9EEA-E3AB47902871}" dt="2023-09-05T14:31:15.214" v="2345"/>
          <pc:sldLayoutMkLst>
            <pc:docMk/>
            <pc:sldMasterMk cId="3543860112" sldId="2147483648"/>
            <pc:sldLayoutMk cId="1252680236" sldId="2147483655"/>
          </pc:sldLayoutMkLst>
        </pc:sldLayoutChg>
        <pc:sldLayoutChg chg="setBg">
          <pc:chgData name="manila dugar" userId="eec51204a566746f" providerId="LiveId" clId="{27020FB1-049E-42D4-9EEA-E3AB47902871}" dt="2023-09-05T14:31:15.214" v="2345"/>
          <pc:sldLayoutMkLst>
            <pc:docMk/>
            <pc:sldMasterMk cId="3543860112" sldId="2147483648"/>
            <pc:sldLayoutMk cId="3332565980" sldId="2147483656"/>
          </pc:sldLayoutMkLst>
        </pc:sldLayoutChg>
        <pc:sldLayoutChg chg="setBg">
          <pc:chgData name="manila dugar" userId="eec51204a566746f" providerId="LiveId" clId="{27020FB1-049E-42D4-9EEA-E3AB47902871}" dt="2023-09-05T14:31:15.214" v="2345"/>
          <pc:sldLayoutMkLst>
            <pc:docMk/>
            <pc:sldMasterMk cId="3543860112" sldId="2147483648"/>
            <pc:sldLayoutMk cId="3250488720" sldId="2147483657"/>
          </pc:sldLayoutMkLst>
        </pc:sldLayoutChg>
        <pc:sldLayoutChg chg="setBg">
          <pc:chgData name="manila dugar" userId="eec51204a566746f" providerId="LiveId" clId="{27020FB1-049E-42D4-9EEA-E3AB47902871}" dt="2023-09-05T14:31:15.214" v="2345"/>
          <pc:sldLayoutMkLst>
            <pc:docMk/>
            <pc:sldMasterMk cId="3543860112" sldId="2147483648"/>
            <pc:sldLayoutMk cId="1000572457" sldId="2147483658"/>
          </pc:sldLayoutMkLst>
        </pc:sldLayoutChg>
        <pc:sldLayoutChg chg="setBg">
          <pc:chgData name="manila dugar" userId="eec51204a566746f" providerId="LiveId" clId="{27020FB1-049E-42D4-9EEA-E3AB47902871}" dt="2023-09-05T14:31:15.214" v="2345"/>
          <pc:sldLayoutMkLst>
            <pc:docMk/>
            <pc:sldMasterMk cId="3543860112" sldId="2147483648"/>
            <pc:sldLayoutMk cId="91738956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806D-9F41-19D1-C70D-0A4C4BA77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F33CA-6D74-26EB-D135-2877EAFF2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4E1D30-AFB3-1C02-7394-7AC79AC8BDCA}"/>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E57A7B8C-E910-282C-EEC3-FC566A504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E64B0-F393-FF86-B57B-52982368AAB2}"/>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86862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A54E-1C9E-9B5E-B117-5AD7608B35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E1104-BBF2-8CE2-5E0A-8C11085A8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EEA2A-F11A-2B6E-608F-EB7B42946C6F}"/>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44136ABB-8ACB-C4EF-E18E-13BAD1670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FFFED-8DCB-2F7F-3535-785C237F390B}"/>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00057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B09D9-BAA8-9271-9FDD-24D18D118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B6A1C-55D1-6B42-1303-68E69F26CE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7B87-BA3E-FD96-C302-53C333E51C79}"/>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1A7B910E-D027-DF86-37F5-F6C49B8F0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07DF1-D531-45FF-A7F0-BE5EDC8F67A9}"/>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91738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CC78-D81F-28B9-8554-8A4399D705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F8CC3-FA3D-E287-7681-C3E3FD234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8BE31-4742-7EC0-DC6B-B45F1C4591E8}"/>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100CCC4E-D5E3-67AF-B61C-C69A8D797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E2D17-93B0-7076-C677-6162D9345EB3}"/>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1219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C283-3F15-152D-CF0D-6B2B5535E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34F1D6-5239-069E-97D8-ABE6C2E18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BBC53-9082-17D2-202E-270A50E6B726}"/>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2D767AFF-7FA1-6453-E411-2FF92CF7F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9C169-BBA8-1101-8F6E-702855BDBD63}"/>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9222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57F-827E-CFAC-09B1-B6F6A32AE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6984B-6354-D373-8996-B52270665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08E67E-6DE2-D4D2-EE10-D142C38910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FFD18-A492-3B5B-827D-7E1C2AED5844}"/>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6" name="Footer Placeholder 5">
            <a:extLst>
              <a:ext uri="{FF2B5EF4-FFF2-40B4-BE49-F238E27FC236}">
                <a16:creationId xmlns:a16="http://schemas.microsoft.com/office/drawing/2014/main" id="{C93A844F-7F71-0BDE-5A5D-5C6296BA2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DEF28-639D-F47C-3476-A9F58884AC3C}"/>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246168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89D0-E9CB-46A1-3F3C-AF1C7A990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C9329-ED84-BCA8-CDCD-E4C2DB4B7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38A06-8C04-F0EB-2930-4854FF462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C33593-9A0B-03E6-7487-0E2F6313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E5EDD-D5B0-2E6F-F072-01AF162D8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1FEBC-0F78-5DAA-6BDF-760AE212BE19}"/>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8" name="Footer Placeholder 7">
            <a:extLst>
              <a:ext uri="{FF2B5EF4-FFF2-40B4-BE49-F238E27FC236}">
                <a16:creationId xmlns:a16="http://schemas.microsoft.com/office/drawing/2014/main" id="{868FDD0E-95C5-F886-A40D-6F998D13DC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254CA-224B-96FB-B76C-847957114075}"/>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12953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19C9-24B5-84B4-2214-0671500FD8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61B12-4787-A9AF-F1A5-FE31ECFFA5E3}"/>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4" name="Footer Placeholder 3">
            <a:extLst>
              <a:ext uri="{FF2B5EF4-FFF2-40B4-BE49-F238E27FC236}">
                <a16:creationId xmlns:a16="http://schemas.microsoft.com/office/drawing/2014/main" id="{A08BC671-67EE-7283-542F-615996D149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50B2E0-69B0-9214-8D12-F90CD1456AB7}"/>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70096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52CE6-8C74-2692-9A5D-6B605CE23CE8}"/>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3" name="Footer Placeholder 2">
            <a:extLst>
              <a:ext uri="{FF2B5EF4-FFF2-40B4-BE49-F238E27FC236}">
                <a16:creationId xmlns:a16="http://schemas.microsoft.com/office/drawing/2014/main" id="{2E11BC81-6435-EA7E-90C1-7074F2B11A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B33F51-16E2-6866-3E48-A000BF356FFF}"/>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125268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06DC-C601-86D2-BF8D-A38206870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3180C0-0439-EBE2-714D-54E3BD73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8F55FE-28A3-1ACD-8627-96149F52F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D5D51-3E87-2903-69F9-32F63F3AAD17}"/>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6" name="Footer Placeholder 5">
            <a:extLst>
              <a:ext uri="{FF2B5EF4-FFF2-40B4-BE49-F238E27FC236}">
                <a16:creationId xmlns:a16="http://schemas.microsoft.com/office/drawing/2014/main" id="{23E52B98-6820-CBD2-C056-D11EA0D51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EF690-9AF8-5413-D875-98025AEE8367}"/>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3325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BFD5-A673-E585-721A-94E6AF357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43A5BD-FDD6-7D37-F867-BB248669B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751C7D-4569-D412-C1EE-7D62437B1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4ECCA-9192-5F20-792A-5FE8329739C4}"/>
              </a:ext>
            </a:extLst>
          </p:cNvPr>
          <p:cNvSpPr>
            <a:spLocks noGrp="1"/>
          </p:cNvSpPr>
          <p:nvPr>
            <p:ph type="dt" sz="half" idx="10"/>
          </p:nvPr>
        </p:nvSpPr>
        <p:spPr/>
        <p:txBody>
          <a:bodyPr/>
          <a:lstStyle/>
          <a:p>
            <a:fld id="{A9ECEE71-0C76-4106-AC2E-57F80BB7C68E}" type="datetimeFigureOut">
              <a:rPr lang="en-IN" smtClean="0"/>
              <a:t>04-02-2024</a:t>
            </a:fld>
            <a:endParaRPr lang="en-IN"/>
          </a:p>
        </p:txBody>
      </p:sp>
      <p:sp>
        <p:nvSpPr>
          <p:cNvPr id="6" name="Footer Placeholder 5">
            <a:extLst>
              <a:ext uri="{FF2B5EF4-FFF2-40B4-BE49-F238E27FC236}">
                <a16:creationId xmlns:a16="http://schemas.microsoft.com/office/drawing/2014/main" id="{4AE57BC0-08DA-E6DA-DE82-1A3BA956C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ACA35-57D6-2728-BB45-3908DE585E51}"/>
              </a:ext>
            </a:extLst>
          </p:cNvPr>
          <p:cNvSpPr>
            <a:spLocks noGrp="1"/>
          </p:cNvSpPr>
          <p:nvPr>
            <p:ph type="sldNum" sz="quarter" idx="12"/>
          </p:nvPr>
        </p:nvSpPr>
        <p:spPr/>
        <p:txBody>
          <a:bodyPr/>
          <a:lstStyle/>
          <a:p>
            <a:fld id="{03D0B07D-6825-40D4-8727-8D0064BC2DB0}" type="slidenum">
              <a:rPr lang="en-IN" smtClean="0"/>
              <a:t>‹#›</a:t>
            </a:fld>
            <a:endParaRPr lang="en-IN"/>
          </a:p>
        </p:txBody>
      </p:sp>
    </p:spTree>
    <p:extLst>
      <p:ext uri="{BB962C8B-B14F-4D97-AF65-F5344CB8AC3E}">
        <p14:creationId xmlns:p14="http://schemas.microsoft.com/office/powerpoint/2010/main" val="325048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4DC14-B0FB-B2A1-B917-B85999391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48AB90-9975-6ABB-2701-4F798BA59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40BECB-50AE-3CAB-C86E-93E545047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EE71-0C76-4106-AC2E-57F80BB7C68E}" type="datetimeFigureOut">
              <a:rPr lang="en-IN" smtClean="0"/>
              <a:t>04-02-2024</a:t>
            </a:fld>
            <a:endParaRPr lang="en-IN"/>
          </a:p>
        </p:txBody>
      </p:sp>
      <p:sp>
        <p:nvSpPr>
          <p:cNvPr id="5" name="Footer Placeholder 4">
            <a:extLst>
              <a:ext uri="{FF2B5EF4-FFF2-40B4-BE49-F238E27FC236}">
                <a16:creationId xmlns:a16="http://schemas.microsoft.com/office/drawing/2014/main" id="{72D7D2F9-B840-9A73-114E-794661A82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983E78-12BA-AC66-01B9-C92F52A71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0B07D-6825-40D4-8727-8D0064BC2DB0}" type="slidenum">
              <a:rPr lang="en-IN" smtClean="0"/>
              <a:t>‹#›</a:t>
            </a:fld>
            <a:endParaRPr lang="en-IN"/>
          </a:p>
        </p:txBody>
      </p:sp>
    </p:spTree>
    <p:extLst>
      <p:ext uri="{BB962C8B-B14F-4D97-AF65-F5344CB8AC3E}">
        <p14:creationId xmlns:p14="http://schemas.microsoft.com/office/powerpoint/2010/main" val="354386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A9D1-8C07-2D0D-D1BD-7532A39A8F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7FC3755-7B24-B158-5C6D-99DE795F3967}"/>
              </a:ext>
            </a:extLst>
          </p:cNvPr>
          <p:cNvSpPr>
            <a:spLocks noGrp="1"/>
          </p:cNvSpPr>
          <p:nvPr>
            <p:ph type="subTitle" idx="1"/>
          </p:nvPr>
        </p:nvSpPr>
        <p:spPr>
          <a:xfrm>
            <a:off x="-1391477" y="4844596"/>
            <a:ext cx="13848520" cy="1357421"/>
          </a:xfrm>
        </p:spPr>
        <p:txBody>
          <a:bodyPr>
            <a:normAutofit/>
          </a:bodyPr>
          <a:lstStyle/>
          <a:p>
            <a:endParaRPr lang="en-US" sz="3200" dirty="0">
              <a:solidFill>
                <a:schemeClr val="bg1"/>
              </a:solidFill>
            </a:endParaRPr>
          </a:p>
          <a:p>
            <a:r>
              <a:rPr lang="en-US" sz="3600" dirty="0">
                <a:solidFill>
                  <a:schemeClr val="tx1">
                    <a:lumMod val="95000"/>
                    <a:lumOff val="5000"/>
                  </a:schemeClr>
                </a:solidFill>
              </a:rPr>
              <a:t>SALES PREDICTION ACROSS MULTIPLE STORES</a:t>
            </a:r>
            <a:endParaRPr lang="en-IN" sz="3600" dirty="0">
              <a:solidFill>
                <a:schemeClr val="tx1">
                  <a:lumMod val="95000"/>
                  <a:lumOff val="5000"/>
                </a:schemeClr>
              </a:solidFill>
            </a:endParaRPr>
          </a:p>
        </p:txBody>
      </p:sp>
      <p:pic>
        <p:nvPicPr>
          <p:cNvPr id="5" name="Picture 4">
            <a:extLst>
              <a:ext uri="{FF2B5EF4-FFF2-40B4-BE49-F238E27FC236}">
                <a16:creationId xmlns:a16="http://schemas.microsoft.com/office/drawing/2014/main" id="{B92B198A-30FC-A835-D1B8-D7E7B959F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76" y="106354"/>
            <a:ext cx="11882248" cy="5182338"/>
          </a:xfrm>
          <a:prstGeom prst="rect">
            <a:avLst/>
          </a:prstGeom>
        </p:spPr>
      </p:pic>
      <p:sp>
        <p:nvSpPr>
          <p:cNvPr id="6" name="TextBox 5">
            <a:extLst>
              <a:ext uri="{FF2B5EF4-FFF2-40B4-BE49-F238E27FC236}">
                <a16:creationId xmlns:a16="http://schemas.microsoft.com/office/drawing/2014/main" id="{40514A8E-A247-5F3D-DB77-E271F37310AF}"/>
              </a:ext>
            </a:extLst>
          </p:cNvPr>
          <p:cNvSpPr txBox="1"/>
          <p:nvPr/>
        </p:nvSpPr>
        <p:spPr>
          <a:xfrm flipH="1">
            <a:off x="10221857" y="6521389"/>
            <a:ext cx="2535556" cy="400110"/>
          </a:xfrm>
          <a:prstGeom prst="rect">
            <a:avLst/>
          </a:prstGeom>
          <a:noFill/>
        </p:spPr>
        <p:txBody>
          <a:bodyPr wrap="square" rtlCol="0">
            <a:spAutoFit/>
          </a:bodyPr>
          <a:lstStyle/>
          <a:p>
            <a:r>
              <a:rPr lang="en-US" sz="2000" dirty="0">
                <a:solidFill>
                  <a:schemeClr val="tx1">
                    <a:lumMod val="95000"/>
                    <a:lumOff val="5000"/>
                  </a:schemeClr>
                </a:solidFill>
              </a:rPr>
              <a:t>By:-</a:t>
            </a:r>
            <a:r>
              <a:rPr lang="en-IN" sz="2000" dirty="0">
                <a:solidFill>
                  <a:schemeClr val="tx1">
                    <a:lumMod val="95000"/>
                    <a:lumOff val="5000"/>
                  </a:schemeClr>
                </a:solidFill>
              </a:rPr>
              <a:t> Ankur  Kumar</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90119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C8C9FE-665C-C904-D224-FB4168628398}"/>
              </a:ext>
            </a:extLst>
          </p:cNvPr>
          <p:cNvSpPr>
            <a:spLocks noGrp="1"/>
          </p:cNvSpPr>
          <p:nvPr>
            <p:ph type="title"/>
          </p:nvPr>
        </p:nvSpPr>
        <p:spPr>
          <a:xfrm>
            <a:off x="839788" y="132523"/>
            <a:ext cx="10515600" cy="823912"/>
          </a:xfrm>
        </p:spPr>
        <p:txBody>
          <a:bodyPr/>
          <a:lstStyle/>
          <a:p>
            <a:pPr algn="ctr"/>
            <a:r>
              <a:rPr lang="en-US" dirty="0"/>
              <a:t>Sales Variation with and without Promo</a:t>
            </a:r>
            <a:endParaRPr lang="en-IN" dirty="0"/>
          </a:p>
        </p:txBody>
      </p:sp>
      <p:sp>
        <p:nvSpPr>
          <p:cNvPr id="6" name="Text Placeholder 5">
            <a:extLst>
              <a:ext uri="{FF2B5EF4-FFF2-40B4-BE49-F238E27FC236}">
                <a16:creationId xmlns:a16="http://schemas.microsoft.com/office/drawing/2014/main" id="{45B7F796-6932-6ED7-A705-DE5F51B7C5B0}"/>
              </a:ext>
            </a:extLst>
          </p:cNvPr>
          <p:cNvSpPr>
            <a:spLocks noGrp="1"/>
          </p:cNvSpPr>
          <p:nvPr>
            <p:ph type="body" idx="1"/>
          </p:nvPr>
        </p:nvSpPr>
        <p:spPr>
          <a:xfrm>
            <a:off x="839788" y="956435"/>
            <a:ext cx="5157787" cy="823912"/>
          </a:xfrm>
        </p:spPr>
        <p:txBody>
          <a:bodyPr/>
          <a:lstStyle/>
          <a:p>
            <a:pPr algn="ctr"/>
            <a:r>
              <a:rPr lang="en-US" dirty="0"/>
              <a:t>Sales Variation by Year with and without Promo</a:t>
            </a:r>
            <a:endParaRPr lang="en-IN" dirty="0"/>
          </a:p>
        </p:txBody>
      </p:sp>
      <p:pic>
        <p:nvPicPr>
          <p:cNvPr id="11" name="Content Placeholder 10">
            <a:extLst>
              <a:ext uri="{FF2B5EF4-FFF2-40B4-BE49-F238E27FC236}">
                <a16:creationId xmlns:a16="http://schemas.microsoft.com/office/drawing/2014/main" id="{0823D5AA-C96E-DF63-965B-C5F91AB28E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4536" y="1881809"/>
            <a:ext cx="5931463" cy="4976191"/>
          </a:xfrm>
        </p:spPr>
      </p:pic>
      <p:sp>
        <p:nvSpPr>
          <p:cNvPr id="8" name="Text Placeholder 7">
            <a:extLst>
              <a:ext uri="{FF2B5EF4-FFF2-40B4-BE49-F238E27FC236}">
                <a16:creationId xmlns:a16="http://schemas.microsoft.com/office/drawing/2014/main" id="{0604578F-B1DF-065E-5DAB-CA7868ED804D}"/>
              </a:ext>
            </a:extLst>
          </p:cNvPr>
          <p:cNvSpPr>
            <a:spLocks noGrp="1"/>
          </p:cNvSpPr>
          <p:nvPr>
            <p:ph type="body" sz="quarter" idx="3"/>
          </p:nvPr>
        </p:nvSpPr>
        <p:spPr>
          <a:xfrm>
            <a:off x="6172200" y="956435"/>
            <a:ext cx="5183188" cy="823912"/>
          </a:xfrm>
        </p:spPr>
        <p:txBody>
          <a:bodyPr/>
          <a:lstStyle/>
          <a:p>
            <a:pPr algn="ctr"/>
            <a:r>
              <a:rPr lang="en-US" dirty="0"/>
              <a:t>Sales Variation by Month with and without Promo</a:t>
            </a:r>
            <a:endParaRPr lang="en-IN" dirty="0"/>
          </a:p>
        </p:txBody>
      </p:sp>
      <p:pic>
        <p:nvPicPr>
          <p:cNvPr id="13" name="Content Placeholder 12">
            <a:extLst>
              <a:ext uri="{FF2B5EF4-FFF2-40B4-BE49-F238E27FC236}">
                <a16:creationId xmlns:a16="http://schemas.microsoft.com/office/drawing/2014/main" id="{1D90BE02-2DEA-3036-4FB4-A83B778C6B3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881809"/>
            <a:ext cx="6019800" cy="4976191"/>
          </a:xfrm>
        </p:spPr>
      </p:pic>
    </p:spTree>
    <p:extLst>
      <p:ext uri="{BB962C8B-B14F-4D97-AF65-F5344CB8AC3E}">
        <p14:creationId xmlns:p14="http://schemas.microsoft.com/office/powerpoint/2010/main" val="164347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A4DE22-EB90-F70E-731A-23D98A0F1CF4}"/>
              </a:ext>
            </a:extLst>
          </p:cNvPr>
          <p:cNvSpPr>
            <a:spLocks noGrp="1"/>
          </p:cNvSpPr>
          <p:nvPr>
            <p:ph type="title"/>
          </p:nvPr>
        </p:nvSpPr>
        <p:spPr/>
        <p:txBody>
          <a:bodyPr/>
          <a:lstStyle/>
          <a:p>
            <a:pPr algn="ctr"/>
            <a:r>
              <a:rPr lang="en-US" dirty="0"/>
              <a:t>Sales Variation by Day with and without Promo</a:t>
            </a:r>
            <a:endParaRPr lang="en-IN" dirty="0"/>
          </a:p>
        </p:txBody>
      </p:sp>
      <p:pic>
        <p:nvPicPr>
          <p:cNvPr id="10" name="Content Placeholder 9">
            <a:extLst>
              <a:ext uri="{FF2B5EF4-FFF2-40B4-BE49-F238E27FC236}">
                <a16:creationId xmlns:a16="http://schemas.microsoft.com/office/drawing/2014/main" id="{974249DE-34B6-358A-E47C-88BA50CF1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 y="1537252"/>
            <a:ext cx="11979966" cy="5320747"/>
          </a:xfrm>
        </p:spPr>
      </p:pic>
    </p:spTree>
    <p:extLst>
      <p:ext uri="{BB962C8B-B14F-4D97-AF65-F5344CB8AC3E}">
        <p14:creationId xmlns:p14="http://schemas.microsoft.com/office/powerpoint/2010/main" val="377081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6493-E786-84A4-C674-8B08EC1D0C88}"/>
              </a:ext>
            </a:extLst>
          </p:cNvPr>
          <p:cNvSpPr>
            <a:spLocks noGrp="1"/>
          </p:cNvSpPr>
          <p:nvPr>
            <p:ph type="title"/>
          </p:nvPr>
        </p:nvSpPr>
        <p:spPr>
          <a:xfrm>
            <a:off x="838200" y="1"/>
            <a:ext cx="10515600" cy="768625"/>
          </a:xfrm>
        </p:spPr>
        <p:txBody>
          <a:bodyPr/>
          <a:lstStyle/>
          <a:p>
            <a:pPr algn="ctr"/>
            <a:r>
              <a:rPr lang="en-IN" dirty="0"/>
              <a:t>Correlation Matrix Heatmap</a:t>
            </a:r>
          </a:p>
        </p:txBody>
      </p:sp>
      <p:pic>
        <p:nvPicPr>
          <p:cNvPr id="5" name="Content Placeholder 4">
            <a:extLst>
              <a:ext uri="{FF2B5EF4-FFF2-40B4-BE49-F238E27FC236}">
                <a16:creationId xmlns:a16="http://schemas.microsoft.com/office/drawing/2014/main" id="{9ACD7DB2-A908-9FE3-6731-C5E1412BF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3" y="662609"/>
            <a:ext cx="11860696" cy="6195391"/>
          </a:xfrm>
        </p:spPr>
      </p:pic>
    </p:spTree>
    <p:extLst>
      <p:ext uri="{BB962C8B-B14F-4D97-AF65-F5344CB8AC3E}">
        <p14:creationId xmlns:p14="http://schemas.microsoft.com/office/powerpoint/2010/main" val="63844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846F-02C8-48C3-A096-5B92B9DF3A1C}"/>
              </a:ext>
            </a:extLst>
          </p:cNvPr>
          <p:cNvSpPr>
            <a:spLocks noGrp="1"/>
          </p:cNvSpPr>
          <p:nvPr>
            <p:ph type="title"/>
          </p:nvPr>
        </p:nvSpPr>
        <p:spPr>
          <a:xfrm>
            <a:off x="838200" y="159027"/>
            <a:ext cx="10515600" cy="914399"/>
          </a:xfrm>
        </p:spPr>
        <p:txBody>
          <a:bodyPr/>
          <a:lstStyle/>
          <a:p>
            <a:pPr algn="ctr"/>
            <a:r>
              <a:rPr lang="en-US" dirty="0"/>
              <a:t>Stores and Average Sales on Promotion</a:t>
            </a:r>
            <a:endParaRPr lang="en-IN" dirty="0"/>
          </a:p>
        </p:txBody>
      </p:sp>
      <p:pic>
        <p:nvPicPr>
          <p:cNvPr id="5" name="Content Placeholder 4">
            <a:extLst>
              <a:ext uri="{FF2B5EF4-FFF2-40B4-BE49-F238E27FC236}">
                <a16:creationId xmlns:a16="http://schemas.microsoft.com/office/drawing/2014/main" id="{8A5FE27A-0268-A558-1846-5C044C4F6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8" y="953241"/>
            <a:ext cx="11343861" cy="5580081"/>
          </a:xfrm>
        </p:spPr>
      </p:pic>
    </p:spTree>
    <p:extLst>
      <p:ext uri="{BB962C8B-B14F-4D97-AF65-F5344CB8AC3E}">
        <p14:creationId xmlns:p14="http://schemas.microsoft.com/office/powerpoint/2010/main" val="216166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842E9D61-218B-336D-3615-830EA1D0BD17}"/>
              </a:ext>
            </a:extLst>
          </p:cNvPr>
          <p:cNvSpPr>
            <a:spLocks noGrp="1"/>
          </p:cNvSpPr>
          <p:nvPr>
            <p:ph type="title"/>
          </p:nvPr>
        </p:nvSpPr>
        <p:spPr>
          <a:xfrm>
            <a:off x="212034" y="4905352"/>
            <a:ext cx="11979965" cy="1952648"/>
          </a:xfrm>
        </p:spPr>
        <p:txBody>
          <a:bodyPr>
            <a:noAutofit/>
          </a:bodyPr>
          <a:lstStyle/>
          <a:p>
            <a:r>
              <a:rPr lang="en-US" sz="1200" b="0" i="0" dirty="0">
                <a:solidFill>
                  <a:srgbClr val="000000"/>
                </a:solidFill>
                <a:effectLst/>
                <a:latin typeface="Helvetica Neue"/>
              </a:rPr>
              <a:t>Based on the analysis, it appears that promos can be deployed in more effective ways, and there are specific stores where promos show a significant impact on both sales and customer numbers.</a:t>
            </a:r>
            <a:br>
              <a:rPr lang="en-US" sz="1200" b="0" i="0" dirty="0">
                <a:solidFill>
                  <a:srgbClr val="000000"/>
                </a:solidFill>
                <a:effectLst/>
                <a:latin typeface="Helvetica Neue"/>
              </a:rPr>
            </a:br>
            <a:r>
              <a:rPr lang="en-US" sz="1200" b="0" i="0" dirty="0">
                <a:solidFill>
                  <a:srgbClr val="000000"/>
                </a:solidFill>
                <a:effectLst/>
                <a:latin typeface="Helvetica Neue"/>
              </a:rPr>
              <a:t>The analysis suggests that there are certain stores where promos lead to a considerable increase in both sales and customer visits. These stores have shown the highest percentage increase in sales and customers during promotional periods compared to the average sales and customers across all stores.</a:t>
            </a:r>
            <a:br>
              <a:rPr lang="en-US" sz="1200" b="0" i="0" dirty="0">
                <a:solidFill>
                  <a:srgbClr val="000000"/>
                </a:solidFill>
                <a:effectLst/>
                <a:latin typeface="Helvetica Neue"/>
              </a:rPr>
            </a:br>
            <a:r>
              <a:rPr lang="en-US" sz="1200" b="0" i="0" dirty="0">
                <a:solidFill>
                  <a:srgbClr val="000000"/>
                </a:solidFill>
                <a:effectLst/>
                <a:latin typeface="Helvetica Neue"/>
              </a:rPr>
              <a:t>To make the promos more effective, the company should consider focusing on these specific stores where promos have a strong positive impact. By targeting these stores with well-planned and strategic promotional activities, the company can further enhance sales and customer engagement during promo periods.</a:t>
            </a:r>
            <a:br>
              <a:rPr lang="en-US" sz="1200" b="0" i="0" dirty="0">
                <a:solidFill>
                  <a:srgbClr val="000000"/>
                </a:solidFill>
                <a:effectLst/>
                <a:latin typeface="Helvetica Neue"/>
              </a:rPr>
            </a:br>
            <a:r>
              <a:rPr lang="en-US" sz="1200" b="0" i="0" dirty="0">
                <a:solidFill>
                  <a:srgbClr val="000000"/>
                </a:solidFill>
                <a:effectLst/>
                <a:latin typeface="Helvetica Neue"/>
              </a:rPr>
              <a:t>In summary, promos should be deployed in a more targeted and strategic manner, with a particular focus on the stores that have shown the highest impact in terms of increased sales and customers during promotional periods. This approach can maximize the effectiveness of promos and lead to better overall performance for the company.</a:t>
            </a:r>
          </a:p>
        </p:txBody>
      </p:sp>
      <p:sp>
        <p:nvSpPr>
          <p:cNvPr id="8" name="Text Placeholder 7">
            <a:extLst>
              <a:ext uri="{FF2B5EF4-FFF2-40B4-BE49-F238E27FC236}">
                <a16:creationId xmlns:a16="http://schemas.microsoft.com/office/drawing/2014/main" id="{43A58329-F323-478C-3DE4-F470EA3FC514}"/>
              </a:ext>
            </a:extLst>
          </p:cNvPr>
          <p:cNvSpPr>
            <a:spLocks noGrp="1"/>
          </p:cNvSpPr>
          <p:nvPr>
            <p:ph type="body" idx="1"/>
          </p:nvPr>
        </p:nvSpPr>
        <p:spPr>
          <a:xfrm>
            <a:off x="839787" y="110120"/>
            <a:ext cx="5157787" cy="823912"/>
          </a:xfrm>
        </p:spPr>
        <p:txBody>
          <a:bodyPr>
            <a:normAutofit/>
          </a:bodyPr>
          <a:lstStyle/>
          <a:p>
            <a:pPr algn="ctr"/>
            <a:r>
              <a:rPr lang="en-US" dirty="0"/>
              <a:t>Increase in Sales vs Increase in Customers during Promos</a:t>
            </a:r>
            <a:endParaRPr lang="en-IN" dirty="0"/>
          </a:p>
        </p:txBody>
      </p:sp>
      <p:pic>
        <p:nvPicPr>
          <p:cNvPr id="13" name="Content Placeholder 12">
            <a:extLst>
              <a:ext uri="{FF2B5EF4-FFF2-40B4-BE49-F238E27FC236}">
                <a16:creationId xmlns:a16="http://schemas.microsoft.com/office/drawing/2014/main" id="{473F30A3-F64D-106B-E671-6238F73C0D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2034" y="934033"/>
            <a:ext cx="5785540" cy="3971320"/>
          </a:xfrm>
        </p:spPr>
      </p:pic>
      <p:sp>
        <p:nvSpPr>
          <p:cNvPr id="10" name="Text Placeholder 9">
            <a:extLst>
              <a:ext uri="{FF2B5EF4-FFF2-40B4-BE49-F238E27FC236}">
                <a16:creationId xmlns:a16="http://schemas.microsoft.com/office/drawing/2014/main" id="{44385838-A577-205B-2854-61742EC6AAC3}"/>
              </a:ext>
            </a:extLst>
          </p:cNvPr>
          <p:cNvSpPr>
            <a:spLocks noGrp="1"/>
          </p:cNvSpPr>
          <p:nvPr>
            <p:ph type="body" sz="quarter" idx="3"/>
          </p:nvPr>
        </p:nvSpPr>
        <p:spPr>
          <a:xfrm>
            <a:off x="6096000" y="110120"/>
            <a:ext cx="5183188" cy="823912"/>
          </a:xfrm>
        </p:spPr>
        <p:txBody>
          <a:bodyPr>
            <a:normAutofit/>
          </a:bodyPr>
          <a:lstStyle/>
          <a:p>
            <a:pPr algn="ctr"/>
            <a:r>
              <a:rPr lang="en-US" dirty="0"/>
              <a:t>Impact of Promos on Sales and Customers</a:t>
            </a:r>
            <a:endParaRPr lang="en-IN" dirty="0"/>
          </a:p>
        </p:txBody>
      </p:sp>
      <p:pic>
        <p:nvPicPr>
          <p:cNvPr id="15" name="Content Placeholder 14">
            <a:extLst>
              <a:ext uri="{FF2B5EF4-FFF2-40B4-BE49-F238E27FC236}">
                <a16:creationId xmlns:a16="http://schemas.microsoft.com/office/drawing/2014/main" id="{A37D67A1-06BB-F9E7-5C97-29D7BF8E967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934032"/>
            <a:ext cx="5883966" cy="3971320"/>
          </a:xfrm>
        </p:spPr>
      </p:pic>
    </p:spTree>
    <p:extLst>
      <p:ext uri="{BB962C8B-B14F-4D97-AF65-F5344CB8AC3E}">
        <p14:creationId xmlns:p14="http://schemas.microsoft.com/office/powerpoint/2010/main" val="296103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2DF1-3BFD-1771-2FAE-742045141F11}"/>
              </a:ext>
            </a:extLst>
          </p:cNvPr>
          <p:cNvSpPr>
            <a:spLocks noGrp="1"/>
          </p:cNvSpPr>
          <p:nvPr>
            <p:ph type="title"/>
          </p:nvPr>
        </p:nvSpPr>
        <p:spPr>
          <a:xfrm>
            <a:off x="838200" y="172279"/>
            <a:ext cx="10515600" cy="1431234"/>
          </a:xfrm>
        </p:spPr>
        <p:txBody>
          <a:bodyPr/>
          <a:lstStyle/>
          <a:p>
            <a:pPr algn="ctr"/>
            <a:r>
              <a:rPr lang="en-US" dirty="0"/>
              <a:t>Average Sales for Stores Open All Week on Each Day</a:t>
            </a:r>
            <a:endParaRPr lang="en-IN" dirty="0"/>
          </a:p>
        </p:txBody>
      </p:sp>
      <p:sp>
        <p:nvSpPr>
          <p:cNvPr id="3" name="Content Placeholder 2">
            <a:extLst>
              <a:ext uri="{FF2B5EF4-FFF2-40B4-BE49-F238E27FC236}">
                <a16:creationId xmlns:a16="http://schemas.microsoft.com/office/drawing/2014/main" id="{B170FA63-30EC-266D-E380-00170253E465}"/>
              </a:ext>
            </a:extLst>
          </p:cNvPr>
          <p:cNvSpPr>
            <a:spLocks noGrp="1"/>
          </p:cNvSpPr>
          <p:nvPr>
            <p:ph sz="half" idx="1"/>
          </p:nvPr>
        </p:nvSpPr>
        <p:spPr>
          <a:xfrm>
            <a:off x="119270" y="1825625"/>
            <a:ext cx="5548419" cy="4860096"/>
          </a:xfrm>
        </p:spPr>
        <p:txBody>
          <a:bodyPr>
            <a:normAutofit fontScale="92500" lnSpcReduction="20000"/>
          </a:bodyPr>
          <a:lstStyle/>
          <a:p>
            <a:r>
              <a:rPr lang="en-US" b="0" i="0" dirty="0">
                <a:solidFill>
                  <a:srgbClr val="000000"/>
                </a:solidFill>
                <a:effectLst/>
                <a:latin typeface="Segoe UI" panose="020B0502040204020203" pitchFamily="34" charset="0"/>
                <a:cs typeface="Segoe UI" panose="020B0502040204020203" pitchFamily="34" charset="0"/>
              </a:rPr>
              <a:t>Store that work all week are 33</a:t>
            </a:r>
          </a:p>
          <a:p>
            <a:r>
              <a:rPr lang="en-US" b="0" i="0" dirty="0">
                <a:solidFill>
                  <a:srgbClr val="000000"/>
                </a:solidFill>
                <a:effectLst/>
                <a:latin typeface="Segoe UI" panose="020B0502040204020203" pitchFamily="34" charset="0"/>
                <a:cs typeface="Segoe UI" panose="020B0502040204020203" pitchFamily="34" charset="0"/>
              </a:rPr>
              <a:t>Based on the analysis, the stores operating on all weekdays and their weekend sales performance. Understanding the impact of weekday operations on weekend sales provides valuable insights for store management to refine strategies, enhance customer engagement, and optimize overall business performance. By leveraging these findings, retailers can make informed decisions to foster sustained growth and customer satisfaction</a:t>
            </a:r>
            <a:endParaRPr lang="en-IN" dirty="0">
              <a:latin typeface="Segoe UI" panose="020B0502040204020203" pitchFamily="34" charset="0"/>
              <a:cs typeface="Segoe UI" panose="020B0502040204020203" pitchFamily="34" charset="0"/>
            </a:endParaRPr>
          </a:p>
        </p:txBody>
      </p:sp>
      <p:pic>
        <p:nvPicPr>
          <p:cNvPr id="6" name="Content Placeholder 5">
            <a:extLst>
              <a:ext uri="{FF2B5EF4-FFF2-40B4-BE49-F238E27FC236}">
                <a16:creationId xmlns:a16="http://schemas.microsoft.com/office/drawing/2014/main" id="{4987A638-D5C0-5461-793B-A2A00149E7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7690" y="1709530"/>
            <a:ext cx="6405040" cy="4976191"/>
          </a:xfrm>
        </p:spPr>
      </p:pic>
    </p:spTree>
    <p:extLst>
      <p:ext uri="{BB962C8B-B14F-4D97-AF65-F5344CB8AC3E}">
        <p14:creationId xmlns:p14="http://schemas.microsoft.com/office/powerpoint/2010/main" val="63233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92B3-E06A-2F30-7EF0-4C295DE612F2}"/>
              </a:ext>
            </a:extLst>
          </p:cNvPr>
          <p:cNvSpPr>
            <a:spLocks noGrp="1"/>
          </p:cNvSpPr>
          <p:nvPr>
            <p:ph type="title"/>
          </p:nvPr>
        </p:nvSpPr>
        <p:spPr>
          <a:xfrm>
            <a:off x="838200" y="106018"/>
            <a:ext cx="10515600" cy="575019"/>
          </a:xfrm>
        </p:spPr>
        <p:txBody>
          <a:bodyPr>
            <a:normAutofit fontScale="90000"/>
          </a:bodyPr>
          <a:lstStyle/>
          <a:p>
            <a:pPr algn="ctr"/>
            <a:r>
              <a:rPr lang="en-IN" b="1" dirty="0"/>
              <a:t>Trend Analysis</a:t>
            </a:r>
            <a:endParaRPr lang="en-IN" dirty="0"/>
          </a:p>
        </p:txBody>
      </p:sp>
      <p:pic>
        <p:nvPicPr>
          <p:cNvPr id="6" name="Content Placeholder 5">
            <a:extLst>
              <a:ext uri="{FF2B5EF4-FFF2-40B4-BE49-F238E27FC236}">
                <a16:creationId xmlns:a16="http://schemas.microsoft.com/office/drawing/2014/main" id="{C452D035-D3F1-CDBE-1A6E-27B178EB28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530087"/>
            <a:ext cx="5857461" cy="3213653"/>
          </a:xfrm>
        </p:spPr>
      </p:pic>
      <p:pic>
        <p:nvPicPr>
          <p:cNvPr id="9" name="Content Placeholder 8">
            <a:extLst>
              <a:ext uri="{FF2B5EF4-FFF2-40B4-BE49-F238E27FC236}">
                <a16:creationId xmlns:a16="http://schemas.microsoft.com/office/drawing/2014/main" id="{849C6E4A-B198-9BC1-D380-BE54B85D2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76727" y="808038"/>
            <a:ext cx="6215271" cy="2935702"/>
          </a:xfrm>
        </p:spPr>
      </p:pic>
      <p:pic>
        <p:nvPicPr>
          <p:cNvPr id="7" name="Content Placeholder 5">
            <a:extLst>
              <a:ext uri="{FF2B5EF4-FFF2-40B4-BE49-F238E27FC236}">
                <a16:creationId xmlns:a16="http://schemas.microsoft.com/office/drawing/2014/main" id="{89ABCCC3-0176-FA93-70F4-55C7157DE67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3743740"/>
            <a:ext cx="5857460" cy="3357997"/>
          </a:xfrm>
          <a:prstGeom prst="rect">
            <a:avLst/>
          </a:prstGeom>
        </p:spPr>
      </p:pic>
      <p:pic>
        <p:nvPicPr>
          <p:cNvPr id="10" name="Content Placeholder 5">
            <a:extLst>
              <a:ext uri="{FF2B5EF4-FFF2-40B4-BE49-F238E27FC236}">
                <a16:creationId xmlns:a16="http://schemas.microsoft.com/office/drawing/2014/main" id="{46ACE66B-7C40-1F6E-DE01-42FA1339AC9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976728" y="3743739"/>
            <a:ext cx="6215271" cy="3357997"/>
          </a:xfrm>
          <a:prstGeom prst="rect">
            <a:avLst/>
          </a:prstGeom>
        </p:spPr>
      </p:pic>
    </p:spTree>
    <p:extLst>
      <p:ext uri="{BB962C8B-B14F-4D97-AF65-F5344CB8AC3E}">
        <p14:creationId xmlns:p14="http://schemas.microsoft.com/office/powerpoint/2010/main" val="367302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6B9B04-0F0D-B2D0-C2FB-04747CFA35E7}"/>
              </a:ext>
            </a:extLst>
          </p:cNvPr>
          <p:cNvSpPr>
            <a:spLocks noGrp="1"/>
          </p:cNvSpPr>
          <p:nvPr>
            <p:ph type="title"/>
          </p:nvPr>
        </p:nvSpPr>
        <p:spPr>
          <a:xfrm>
            <a:off x="838200" y="119271"/>
            <a:ext cx="10515600" cy="861390"/>
          </a:xfrm>
        </p:spPr>
        <p:txBody>
          <a:bodyPr/>
          <a:lstStyle/>
          <a:p>
            <a:pPr algn="ctr"/>
            <a:r>
              <a:rPr lang="en-IN" dirty="0"/>
              <a:t>Residual Component</a:t>
            </a:r>
          </a:p>
        </p:txBody>
      </p:sp>
      <p:pic>
        <p:nvPicPr>
          <p:cNvPr id="8" name="Content Placeholder 7">
            <a:extLst>
              <a:ext uri="{FF2B5EF4-FFF2-40B4-BE49-F238E27FC236}">
                <a16:creationId xmlns:a16="http://schemas.microsoft.com/office/drawing/2014/main" id="{09675ECB-B178-4639-A012-BE10A4478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3" y="251791"/>
            <a:ext cx="11993217" cy="6606209"/>
          </a:xfrm>
        </p:spPr>
      </p:pic>
    </p:spTree>
    <p:extLst>
      <p:ext uri="{BB962C8B-B14F-4D97-AF65-F5344CB8AC3E}">
        <p14:creationId xmlns:p14="http://schemas.microsoft.com/office/powerpoint/2010/main" val="289007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E77D-4804-23E9-82EE-5DCAF2F5C80B}"/>
              </a:ext>
            </a:extLst>
          </p:cNvPr>
          <p:cNvSpPr>
            <a:spLocks noGrp="1"/>
          </p:cNvSpPr>
          <p:nvPr>
            <p:ph type="title"/>
          </p:nvPr>
        </p:nvSpPr>
        <p:spPr>
          <a:xfrm>
            <a:off x="371062" y="238539"/>
            <a:ext cx="10982738" cy="1452149"/>
          </a:xfrm>
        </p:spPr>
        <p:txBody>
          <a:bodyPr>
            <a:noAutofit/>
          </a:bodyPr>
          <a:lstStyle/>
          <a:p>
            <a:pPr marL="285750" indent="-285750" algn="ctr"/>
            <a:r>
              <a:rPr lang="en-IN" sz="1600" dirty="0">
                <a:latin typeface="Ebrima" panose="02000000000000000000" pitchFamily="2" charset="0"/>
                <a:ea typeface="Ebrima" panose="02000000000000000000" pitchFamily="2" charset="0"/>
                <a:cs typeface="Ebrima" panose="02000000000000000000" pitchFamily="2" charset="0"/>
              </a:rPr>
              <a:t>First Differenced Sales represents the sales data after applying a differencing operation, specifically taking the difference between each data point and the previous one. </a:t>
            </a:r>
            <a:br>
              <a:rPr lang="en-IN" sz="1600" dirty="0">
                <a:latin typeface="Ebrima" panose="02000000000000000000" pitchFamily="2" charset="0"/>
                <a:ea typeface="Ebrima" panose="02000000000000000000" pitchFamily="2" charset="0"/>
                <a:cs typeface="Ebrima" panose="02000000000000000000" pitchFamily="2" charset="0"/>
              </a:rPr>
            </a:br>
            <a:br>
              <a:rPr lang="en-IN" sz="1600" dirty="0">
                <a:latin typeface="Ebrima" panose="02000000000000000000" pitchFamily="2" charset="0"/>
                <a:ea typeface="Ebrima" panose="02000000000000000000" pitchFamily="2" charset="0"/>
                <a:cs typeface="Ebrima" panose="02000000000000000000" pitchFamily="2" charset="0"/>
              </a:rPr>
            </a:br>
            <a:r>
              <a:rPr lang="en-IN" sz="1600" dirty="0">
                <a:latin typeface="Ebrima" panose="02000000000000000000" pitchFamily="2" charset="0"/>
                <a:ea typeface="Ebrima" panose="02000000000000000000" pitchFamily="2" charset="0"/>
                <a:cs typeface="Ebrima" panose="02000000000000000000" pitchFamily="2" charset="0"/>
              </a:rPr>
              <a:t>The differencing process have reduced the overall variability or patterns in the data, making it appear more stable or stationary</a:t>
            </a:r>
            <a:r>
              <a:rPr lang="en-IN" sz="1600" dirty="0">
                <a:latin typeface="Californian FB" panose="0207040306080B030204" pitchFamily="18" charset="0"/>
              </a:rPr>
              <a:t>.</a:t>
            </a:r>
            <a:br>
              <a:rPr lang="en-IN" sz="1800" dirty="0"/>
            </a:br>
            <a:endParaRPr lang="en-IN" sz="1800" dirty="0"/>
          </a:p>
        </p:txBody>
      </p:sp>
      <p:pic>
        <p:nvPicPr>
          <p:cNvPr id="5" name="Content Placeholder 4">
            <a:extLst>
              <a:ext uri="{FF2B5EF4-FFF2-40B4-BE49-F238E27FC236}">
                <a16:creationId xmlns:a16="http://schemas.microsoft.com/office/drawing/2014/main" id="{B0BBE08D-97A8-998D-970D-C6F476430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43" y="1636420"/>
            <a:ext cx="11555895" cy="5122189"/>
          </a:xfrm>
        </p:spPr>
      </p:pic>
    </p:spTree>
    <p:extLst>
      <p:ext uri="{BB962C8B-B14F-4D97-AF65-F5344CB8AC3E}">
        <p14:creationId xmlns:p14="http://schemas.microsoft.com/office/powerpoint/2010/main" val="174408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13E2FC-9955-1F90-5BEC-4125898D7EF8}"/>
              </a:ext>
            </a:extLst>
          </p:cNvPr>
          <p:cNvSpPr>
            <a:spLocks noGrp="1"/>
          </p:cNvSpPr>
          <p:nvPr>
            <p:ph sz="half" idx="1"/>
          </p:nvPr>
        </p:nvSpPr>
        <p:spPr>
          <a:xfrm>
            <a:off x="132522" y="649357"/>
            <a:ext cx="4346713" cy="6091352"/>
          </a:xfrm>
        </p:spPr>
        <p:txBody>
          <a:bodyPr>
            <a:normAutofit lnSpcReduction="10000"/>
          </a:bodyPr>
          <a:lstStyle/>
          <a:p>
            <a:pPr marL="285750" indent="-285750">
              <a:buFont typeface="Wingdings" panose="05000000000000000000" pitchFamily="2" charset="2"/>
              <a:buChar char="Ø"/>
            </a:pPr>
            <a:r>
              <a:rPr lang="en-US" sz="2800" b="0" i="0" dirty="0">
                <a:solidFill>
                  <a:srgbClr val="374151"/>
                </a:solidFill>
                <a:effectLst/>
                <a:latin typeface="Söhne"/>
              </a:rPr>
              <a:t>The training loss of 0.00088 and the validation loss of 0.00096, both sustained over 8 epochs, indicate a model that has achieved a high level of accuracy and generalization. </a:t>
            </a:r>
          </a:p>
          <a:p>
            <a:endParaRPr lang="en-US" sz="2800" dirty="0">
              <a:solidFill>
                <a:srgbClr val="374151"/>
              </a:solidFill>
              <a:latin typeface="Söhne"/>
            </a:endParaRPr>
          </a:p>
          <a:p>
            <a:pPr marL="285750" indent="-285750">
              <a:buFont typeface="Wingdings" panose="05000000000000000000" pitchFamily="2" charset="2"/>
              <a:buChar char="Ø"/>
            </a:pPr>
            <a:r>
              <a:rPr lang="en-US" sz="2800" b="0" i="0" dirty="0">
                <a:solidFill>
                  <a:srgbClr val="374151"/>
                </a:solidFill>
                <a:effectLst/>
                <a:latin typeface="Söhne"/>
              </a:rPr>
              <a:t>The training loss reflects how well the model is fitting the training data, and the validation loss gauges the model's performance on unseen data.</a:t>
            </a:r>
            <a:endParaRPr lang="en-IN" sz="2800" dirty="0"/>
          </a:p>
          <a:p>
            <a:endParaRPr lang="en-IN" dirty="0"/>
          </a:p>
        </p:txBody>
      </p:sp>
      <p:pic>
        <p:nvPicPr>
          <p:cNvPr id="7" name="Content Placeholder 6">
            <a:extLst>
              <a:ext uri="{FF2B5EF4-FFF2-40B4-BE49-F238E27FC236}">
                <a16:creationId xmlns:a16="http://schemas.microsoft.com/office/drawing/2014/main" id="{1033C263-DF1A-DE20-4B3A-129D7C2758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79235" y="516835"/>
            <a:ext cx="7712765" cy="6223874"/>
          </a:xfrm>
          <a:prstGeom prst="rect">
            <a:avLst/>
          </a:prstGeom>
        </p:spPr>
      </p:pic>
    </p:spTree>
    <p:extLst>
      <p:ext uri="{BB962C8B-B14F-4D97-AF65-F5344CB8AC3E}">
        <p14:creationId xmlns:p14="http://schemas.microsoft.com/office/powerpoint/2010/main" val="97906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8B2E-6796-6214-7C4E-D43FD2F26088}"/>
              </a:ext>
            </a:extLst>
          </p:cNvPr>
          <p:cNvSpPr>
            <a:spLocks noGrp="1"/>
          </p:cNvSpPr>
          <p:nvPr>
            <p:ph type="title"/>
          </p:nvPr>
        </p:nvSpPr>
        <p:spPr/>
        <p:txBody>
          <a:bodyPr/>
          <a:lstStyle/>
          <a:p>
            <a:pPr algn="ctr"/>
            <a:r>
              <a:rPr lang="en-IN" dirty="0"/>
              <a:t>The sales is directly related to customer</a:t>
            </a:r>
          </a:p>
        </p:txBody>
      </p:sp>
      <p:pic>
        <p:nvPicPr>
          <p:cNvPr id="5" name="Content Placeholder 4">
            <a:extLst>
              <a:ext uri="{FF2B5EF4-FFF2-40B4-BE49-F238E27FC236}">
                <a16:creationId xmlns:a16="http://schemas.microsoft.com/office/drawing/2014/main" id="{A60EB309-CB77-F41C-8D7D-75CCA99A49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1304" y="1467262"/>
            <a:ext cx="11516139" cy="5195283"/>
          </a:xfrm>
        </p:spPr>
      </p:pic>
    </p:spTree>
    <p:extLst>
      <p:ext uri="{BB962C8B-B14F-4D97-AF65-F5344CB8AC3E}">
        <p14:creationId xmlns:p14="http://schemas.microsoft.com/office/powerpoint/2010/main" val="3145150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454ABE5-7172-01FE-CF92-F0918CB0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89500"/>
            <a:ext cx="10588487" cy="6502848"/>
          </a:xfrm>
        </p:spPr>
      </p:pic>
    </p:spTree>
    <p:extLst>
      <p:ext uri="{BB962C8B-B14F-4D97-AF65-F5344CB8AC3E}">
        <p14:creationId xmlns:p14="http://schemas.microsoft.com/office/powerpoint/2010/main" val="239802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C17B-9950-C2D8-71EA-89403BDA8060}"/>
              </a:ext>
            </a:extLst>
          </p:cNvPr>
          <p:cNvSpPr>
            <a:spLocks noGrp="1"/>
          </p:cNvSpPr>
          <p:nvPr>
            <p:ph type="title"/>
          </p:nvPr>
        </p:nvSpPr>
        <p:spPr>
          <a:xfrm>
            <a:off x="838200" y="119271"/>
            <a:ext cx="10515600" cy="940903"/>
          </a:xfrm>
        </p:spPr>
        <p:txBody>
          <a:bodyPr>
            <a:normAutofit fontScale="90000"/>
          </a:bodyPr>
          <a:lstStyle/>
          <a:p>
            <a:pPr algn="ctr"/>
            <a:r>
              <a:rPr lang="en-US" dirty="0"/>
              <a:t>Customers and Sales Over Time with Promo Highlights</a:t>
            </a:r>
            <a:endParaRPr lang="en-IN" dirty="0"/>
          </a:p>
        </p:txBody>
      </p:sp>
      <p:pic>
        <p:nvPicPr>
          <p:cNvPr id="5" name="Content Placeholder 4">
            <a:extLst>
              <a:ext uri="{FF2B5EF4-FFF2-40B4-BE49-F238E27FC236}">
                <a16:creationId xmlns:a16="http://schemas.microsoft.com/office/drawing/2014/main" id="{E862D66E-5FE0-86F9-94F5-7BB21E9902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 y="1404730"/>
            <a:ext cx="11701670" cy="5453270"/>
          </a:xfrm>
        </p:spPr>
      </p:pic>
    </p:spTree>
    <p:extLst>
      <p:ext uri="{BB962C8B-B14F-4D97-AF65-F5344CB8AC3E}">
        <p14:creationId xmlns:p14="http://schemas.microsoft.com/office/powerpoint/2010/main" val="381436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D845D-73FB-88B0-5F7E-8A3DF26FDFEB}"/>
              </a:ext>
            </a:extLst>
          </p:cNvPr>
          <p:cNvSpPr txBox="1"/>
          <p:nvPr/>
        </p:nvSpPr>
        <p:spPr>
          <a:xfrm>
            <a:off x="577516" y="428178"/>
            <a:ext cx="4074695" cy="6001643"/>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374151"/>
                </a:solidFill>
                <a:effectLst/>
                <a:latin typeface="Söhne"/>
              </a:rPr>
              <a:t>A fluctuating ACF pattern with both falling and rising values typically signifies seasonality within the data. It suggests regular, repeating cycles at specific time intervals.</a:t>
            </a:r>
          </a:p>
          <a:p>
            <a:pPr marL="285750" indent="-285750">
              <a:buFont typeface="Wingdings" panose="05000000000000000000" pitchFamily="2" charset="2"/>
              <a:buChar char="Ø"/>
            </a:pPr>
            <a:r>
              <a:rPr lang="en-US" sz="2400" b="0" i="0" dirty="0">
                <a:solidFill>
                  <a:srgbClr val="374151"/>
                </a:solidFill>
                <a:effectLst/>
                <a:latin typeface="Söhne"/>
              </a:rPr>
              <a:t> On the other hand, when PACF values are notably lower than ACF values, it indicates that the direct correlation between the current observation and its past lags is relatively weak compared to the influence of other lags or variables. </a:t>
            </a:r>
            <a:endParaRPr lang="en-IN" sz="2400" dirty="0"/>
          </a:p>
        </p:txBody>
      </p:sp>
      <p:pic>
        <p:nvPicPr>
          <p:cNvPr id="5" name="Picture 4">
            <a:extLst>
              <a:ext uri="{FF2B5EF4-FFF2-40B4-BE49-F238E27FC236}">
                <a16:creationId xmlns:a16="http://schemas.microsoft.com/office/drawing/2014/main" id="{658380CD-67E4-24A3-164F-5DD765B3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473" y="758946"/>
            <a:ext cx="6763057" cy="5340107"/>
          </a:xfrm>
          <a:prstGeom prst="rect">
            <a:avLst/>
          </a:prstGeom>
        </p:spPr>
      </p:pic>
    </p:spTree>
    <p:extLst>
      <p:ext uri="{BB962C8B-B14F-4D97-AF65-F5344CB8AC3E}">
        <p14:creationId xmlns:p14="http://schemas.microsoft.com/office/powerpoint/2010/main" val="1449608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5BBD8-61FD-5885-0FF3-FD8EC24AF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9" y="-1"/>
            <a:ext cx="12013394" cy="3167271"/>
          </a:xfrm>
          <a:prstGeom prst="rect">
            <a:avLst/>
          </a:prstGeom>
        </p:spPr>
      </p:pic>
      <p:pic>
        <p:nvPicPr>
          <p:cNvPr id="5" name="Picture 4">
            <a:extLst>
              <a:ext uri="{FF2B5EF4-FFF2-40B4-BE49-F238E27FC236}">
                <a16:creationId xmlns:a16="http://schemas.microsoft.com/office/drawing/2014/main" id="{23248A89-B567-2F4B-93B3-647AADE10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7270"/>
            <a:ext cx="12119412" cy="3690730"/>
          </a:xfrm>
          <a:prstGeom prst="rect">
            <a:avLst/>
          </a:prstGeom>
        </p:spPr>
      </p:pic>
    </p:spTree>
    <p:extLst>
      <p:ext uri="{BB962C8B-B14F-4D97-AF65-F5344CB8AC3E}">
        <p14:creationId xmlns:p14="http://schemas.microsoft.com/office/powerpoint/2010/main" val="201356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BC8BD8-8277-441C-EAC0-D6D1E4CD8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 y="225287"/>
            <a:ext cx="12205252" cy="3203713"/>
          </a:xfrm>
          <a:prstGeom prst="rect">
            <a:avLst/>
          </a:prstGeom>
        </p:spPr>
      </p:pic>
      <p:pic>
        <p:nvPicPr>
          <p:cNvPr id="5" name="Picture 4">
            <a:extLst>
              <a:ext uri="{FF2B5EF4-FFF2-40B4-BE49-F238E27FC236}">
                <a16:creationId xmlns:a16="http://schemas.microsoft.com/office/drawing/2014/main" id="{7485EB31-D7AC-79AD-5FBD-52680B767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 y="3429000"/>
            <a:ext cx="12218504" cy="3329609"/>
          </a:xfrm>
          <a:prstGeom prst="rect">
            <a:avLst/>
          </a:prstGeom>
        </p:spPr>
      </p:pic>
    </p:spTree>
    <p:extLst>
      <p:ext uri="{BB962C8B-B14F-4D97-AF65-F5344CB8AC3E}">
        <p14:creationId xmlns:p14="http://schemas.microsoft.com/office/powerpoint/2010/main" val="225652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4197E-A89C-8692-6744-C2D2A6833128}"/>
              </a:ext>
            </a:extLst>
          </p:cNvPr>
          <p:cNvSpPr txBox="1"/>
          <p:nvPr/>
        </p:nvSpPr>
        <p:spPr>
          <a:xfrm>
            <a:off x="1768150" y="340567"/>
            <a:ext cx="8906069" cy="769441"/>
          </a:xfrm>
          <a:prstGeom prst="rect">
            <a:avLst/>
          </a:prstGeom>
          <a:noFill/>
        </p:spPr>
        <p:txBody>
          <a:bodyPr wrap="square" rtlCol="0">
            <a:spAutoFit/>
          </a:bodyPr>
          <a:lstStyle/>
          <a:p>
            <a:pPr algn="ctr"/>
            <a:r>
              <a:rPr lang="en-IN" sz="4400" b="1" dirty="0"/>
              <a:t>Sales Prediction for next 6 Weeks</a:t>
            </a:r>
          </a:p>
        </p:txBody>
      </p:sp>
      <p:pic>
        <p:nvPicPr>
          <p:cNvPr id="4" name="Picture 3">
            <a:extLst>
              <a:ext uri="{FF2B5EF4-FFF2-40B4-BE49-F238E27FC236}">
                <a16:creationId xmlns:a16="http://schemas.microsoft.com/office/drawing/2014/main" id="{B0F70EA7-4264-0E28-B688-D835BA16BE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041" y="1317217"/>
            <a:ext cx="11212286" cy="5128929"/>
          </a:xfrm>
          <a:prstGeom prst="rect">
            <a:avLst/>
          </a:prstGeom>
        </p:spPr>
      </p:pic>
    </p:spTree>
    <p:extLst>
      <p:ext uri="{BB962C8B-B14F-4D97-AF65-F5344CB8AC3E}">
        <p14:creationId xmlns:p14="http://schemas.microsoft.com/office/powerpoint/2010/main" val="319421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7F5D-D468-3F84-8DBF-24233D9723A1}"/>
              </a:ext>
            </a:extLst>
          </p:cNvPr>
          <p:cNvSpPr>
            <a:spLocks noGrp="1"/>
          </p:cNvSpPr>
          <p:nvPr>
            <p:ph type="title"/>
          </p:nvPr>
        </p:nvSpPr>
        <p:spPr>
          <a:xfrm>
            <a:off x="831850" y="265044"/>
            <a:ext cx="10515600" cy="4297432"/>
          </a:xfrm>
        </p:spPr>
        <p:txBody>
          <a:bodyPr>
            <a:normAutofit/>
          </a:bodyPr>
          <a:lstStyle/>
          <a:p>
            <a:pPr algn="ctr"/>
            <a:r>
              <a:rPr lang="en-IN" sz="9600" dirty="0">
                <a:latin typeface="Algerian" panose="04020705040A02060702" pitchFamily="82" charset="0"/>
              </a:rPr>
              <a:t>Thank You</a:t>
            </a:r>
          </a:p>
        </p:txBody>
      </p:sp>
      <p:sp>
        <p:nvSpPr>
          <p:cNvPr id="3" name="Text Placeholder 2">
            <a:extLst>
              <a:ext uri="{FF2B5EF4-FFF2-40B4-BE49-F238E27FC236}">
                <a16:creationId xmlns:a16="http://schemas.microsoft.com/office/drawing/2014/main" id="{B3AF1BF8-3E47-C0FA-F079-4FFC542B4F2C}"/>
              </a:ext>
            </a:extLst>
          </p:cNvPr>
          <p:cNvSpPr>
            <a:spLocks noGrp="1"/>
          </p:cNvSpPr>
          <p:nvPr>
            <p:ph type="body" idx="1"/>
          </p:nvPr>
        </p:nvSpPr>
        <p:spPr>
          <a:xfrm>
            <a:off x="9488557" y="6272489"/>
            <a:ext cx="2826302" cy="1500187"/>
          </a:xfrm>
        </p:spPr>
        <p:txBody>
          <a:bodyPr/>
          <a:lstStyle/>
          <a:p>
            <a:r>
              <a:rPr lang="en-IN" b="1" dirty="0">
                <a:solidFill>
                  <a:schemeClr val="tx1"/>
                </a:solidFill>
              </a:rPr>
              <a:t>By:- Ankur Kumar</a:t>
            </a:r>
          </a:p>
        </p:txBody>
      </p:sp>
    </p:spTree>
    <p:extLst>
      <p:ext uri="{BB962C8B-B14F-4D97-AF65-F5344CB8AC3E}">
        <p14:creationId xmlns:p14="http://schemas.microsoft.com/office/powerpoint/2010/main" val="254961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7F65-3A82-8DD4-C39B-F8B116198BB0}"/>
              </a:ext>
            </a:extLst>
          </p:cNvPr>
          <p:cNvSpPr>
            <a:spLocks noGrp="1"/>
          </p:cNvSpPr>
          <p:nvPr>
            <p:ph type="title"/>
          </p:nvPr>
        </p:nvSpPr>
        <p:spPr>
          <a:xfrm>
            <a:off x="3021496" y="192846"/>
            <a:ext cx="6718852" cy="1325563"/>
          </a:xfrm>
        </p:spPr>
        <p:txBody>
          <a:bodyPr/>
          <a:lstStyle/>
          <a:p>
            <a:pPr algn="ctr"/>
            <a:r>
              <a:rPr lang="en-IN" dirty="0"/>
              <a:t>Average Sales: State Holiday</a:t>
            </a:r>
          </a:p>
        </p:txBody>
      </p:sp>
      <p:pic>
        <p:nvPicPr>
          <p:cNvPr id="5" name="Content Placeholder 4">
            <a:extLst>
              <a:ext uri="{FF2B5EF4-FFF2-40B4-BE49-F238E27FC236}">
                <a16:creationId xmlns:a16="http://schemas.microsoft.com/office/drawing/2014/main" id="{1D8E521A-E160-CD33-7EFC-EC2E58ED3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96" y="1298714"/>
            <a:ext cx="11158330" cy="5559286"/>
          </a:xfrm>
        </p:spPr>
      </p:pic>
    </p:spTree>
    <p:extLst>
      <p:ext uri="{BB962C8B-B14F-4D97-AF65-F5344CB8AC3E}">
        <p14:creationId xmlns:p14="http://schemas.microsoft.com/office/powerpoint/2010/main" val="2705265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498-6437-B789-710E-AE21D6720BBD}"/>
              </a:ext>
            </a:extLst>
          </p:cNvPr>
          <p:cNvSpPr>
            <a:spLocks noGrp="1"/>
          </p:cNvSpPr>
          <p:nvPr>
            <p:ph type="title"/>
          </p:nvPr>
        </p:nvSpPr>
        <p:spPr>
          <a:xfrm>
            <a:off x="786849" y="105672"/>
            <a:ext cx="11181522" cy="1325563"/>
          </a:xfrm>
        </p:spPr>
        <p:txBody>
          <a:bodyPr/>
          <a:lstStyle/>
          <a:p>
            <a:pPr algn="ctr"/>
            <a:r>
              <a:rPr lang="en-US" dirty="0"/>
              <a:t>Distribution of Promotions in Train and Test Sets</a:t>
            </a:r>
            <a:endParaRPr lang="en-IN" dirty="0"/>
          </a:p>
        </p:txBody>
      </p:sp>
      <p:pic>
        <p:nvPicPr>
          <p:cNvPr id="5" name="Content Placeholder 4">
            <a:extLst>
              <a:ext uri="{FF2B5EF4-FFF2-40B4-BE49-F238E27FC236}">
                <a16:creationId xmlns:a16="http://schemas.microsoft.com/office/drawing/2014/main" id="{AC49BE76-7D27-A2B5-ACBB-C4C4E86532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36974" y="1431235"/>
            <a:ext cx="6255026" cy="5321093"/>
          </a:xfrm>
        </p:spPr>
      </p:pic>
      <p:sp>
        <p:nvSpPr>
          <p:cNvPr id="6" name="Content Placeholder 5">
            <a:extLst>
              <a:ext uri="{FF2B5EF4-FFF2-40B4-BE49-F238E27FC236}">
                <a16:creationId xmlns:a16="http://schemas.microsoft.com/office/drawing/2014/main" id="{FAEF225A-D3B7-A20A-B03A-01078F8F0ACC}"/>
              </a:ext>
            </a:extLst>
          </p:cNvPr>
          <p:cNvSpPr>
            <a:spLocks noGrp="1"/>
          </p:cNvSpPr>
          <p:nvPr>
            <p:ph sz="half" idx="2"/>
          </p:nvPr>
        </p:nvSpPr>
        <p:spPr>
          <a:xfrm>
            <a:off x="223629" y="1311965"/>
            <a:ext cx="5489716" cy="5321093"/>
          </a:xfrm>
        </p:spPr>
        <p:txBody>
          <a:bodyPr>
            <a:normAutofit fontScale="92500" lnSpcReduction="10000"/>
          </a:bodyPr>
          <a:lstStyle/>
          <a:p>
            <a:pPr algn="l"/>
            <a:r>
              <a:rPr lang="en-US" sz="2400" b="0" i="0" dirty="0">
                <a:solidFill>
                  <a:srgbClr val="000000"/>
                </a:solidFill>
                <a:effectLst/>
                <a:latin typeface="Gadugi" panose="020B0502040204020203" pitchFamily="34" charset="0"/>
                <a:ea typeface="Gadugi" panose="020B0502040204020203" pitchFamily="34" charset="0"/>
              </a:rPr>
              <a:t>For train data</a:t>
            </a:r>
          </a:p>
          <a:p>
            <a:pPr algn="l"/>
            <a:r>
              <a:rPr lang="en-US" sz="2400" b="0" i="0" dirty="0">
                <a:solidFill>
                  <a:srgbClr val="000000"/>
                </a:solidFill>
                <a:effectLst/>
                <a:latin typeface="Gadugi" panose="020B0502040204020203" pitchFamily="34" charset="0"/>
                <a:ea typeface="Gadugi" panose="020B0502040204020203" pitchFamily="34" charset="0"/>
              </a:rPr>
              <a:t>The distribution of sales with promotion the frequency has reached almost 400000 but the distribution of sales without promotion the frequency has reached more that 600000</a:t>
            </a:r>
          </a:p>
          <a:p>
            <a:pPr algn="l"/>
            <a:endParaRPr lang="en-US" sz="2400" b="0" i="0" dirty="0">
              <a:solidFill>
                <a:srgbClr val="000000"/>
              </a:solidFill>
              <a:effectLst/>
              <a:latin typeface="Gadugi" panose="020B0502040204020203" pitchFamily="34" charset="0"/>
              <a:ea typeface="Gadugi" panose="020B0502040204020203" pitchFamily="34" charset="0"/>
            </a:endParaRPr>
          </a:p>
          <a:p>
            <a:pPr algn="l"/>
            <a:r>
              <a:rPr lang="en-US" sz="2400" b="0" i="0" dirty="0">
                <a:solidFill>
                  <a:srgbClr val="000000"/>
                </a:solidFill>
                <a:effectLst/>
                <a:latin typeface="Gadugi" panose="020B0502040204020203" pitchFamily="34" charset="0"/>
                <a:ea typeface="Gadugi" panose="020B0502040204020203" pitchFamily="34" charset="0"/>
              </a:rPr>
              <a:t>For </a:t>
            </a:r>
            <a:r>
              <a:rPr lang="en-US" sz="2400" dirty="0">
                <a:solidFill>
                  <a:srgbClr val="000000"/>
                </a:solidFill>
                <a:latin typeface="Gadugi" panose="020B0502040204020203" pitchFamily="34" charset="0"/>
                <a:ea typeface="Gadugi" panose="020B0502040204020203" pitchFamily="34" charset="0"/>
              </a:rPr>
              <a:t> </a:t>
            </a:r>
            <a:r>
              <a:rPr lang="en-US" sz="2400" b="0" i="0" dirty="0">
                <a:solidFill>
                  <a:srgbClr val="000000"/>
                </a:solidFill>
                <a:effectLst/>
                <a:latin typeface="Gadugi" panose="020B0502040204020203" pitchFamily="34" charset="0"/>
                <a:ea typeface="Gadugi" panose="020B0502040204020203" pitchFamily="34" charset="0"/>
              </a:rPr>
              <a:t>test data</a:t>
            </a:r>
          </a:p>
          <a:p>
            <a:pPr algn="l"/>
            <a:r>
              <a:rPr lang="en-US" sz="2400" b="0" i="0" dirty="0">
                <a:solidFill>
                  <a:srgbClr val="000000"/>
                </a:solidFill>
                <a:effectLst/>
                <a:latin typeface="Gadugi" panose="020B0502040204020203" pitchFamily="34" charset="0"/>
                <a:ea typeface="Gadugi" panose="020B0502040204020203" pitchFamily="34" charset="0"/>
              </a:rPr>
              <a:t>The distribution of sales with promotion and without promotion has only slit difference between them</a:t>
            </a:r>
          </a:p>
          <a:p>
            <a:pPr algn="l"/>
            <a:r>
              <a:rPr lang="en-US" sz="2400" b="0" i="0" dirty="0">
                <a:solidFill>
                  <a:srgbClr val="000000"/>
                </a:solidFill>
                <a:effectLst/>
                <a:latin typeface="Gadugi" panose="020B0502040204020203" pitchFamily="34" charset="0"/>
                <a:ea typeface="Gadugi" panose="020B0502040204020203" pitchFamily="34" charset="0"/>
              </a:rPr>
              <a:t>It's important to note that the test</a:t>
            </a:r>
            <a:r>
              <a:rPr lang="en-US" sz="2400" dirty="0">
                <a:solidFill>
                  <a:srgbClr val="000000"/>
                </a:solidFill>
                <a:latin typeface="Gadugi" panose="020B0502040204020203" pitchFamily="34" charset="0"/>
                <a:ea typeface="Gadugi" panose="020B0502040204020203" pitchFamily="34" charset="0"/>
              </a:rPr>
              <a:t> </a:t>
            </a:r>
            <a:r>
              <a:rPr lang="en-US" sz="2400" b="0" i="0" dirty="0">
                <a:solidFill>
                  <a:srgbClr val="000000"/>
                </a:solidFill>
                <a:effectLst/>
                <a:latin typeface="Gadugi" panose="020B0502040204020203" pitchFamily="34" charset="0"/>
                <a:ea typeface="Gadugi" panose="020B0502040204020203" pitchFamily="34" charset="0"/>
              </a:rPr>
              <a:t>data only covers a small period compared to the train</a:t>
            </a:r>
            <a:r>
              <a:rPr lang="en-US" sz="2400" dirty="0">
                <a:solidFill>
                  <a:srgbClr val="000000"/>
                </a:solidFill>
                <a:latin typeface="Gadugi" panose="020B0502040204020203" pitchFamily="34" charset="0"/>
                <a:ea typeface="Gadugi" panose="020B0502040204020203" pitchFamily="34" charset="0"/>
              </a:rPr>
              <a:t> </a:t>
            </a:r>
            <a:r>
              <a:rPr lang="en-US" sz="2400" b="0" i="0" dirty="0">
                <a:solidFill>
                  <a:srgbClr val="000000"/>
                </a:solidFill>
                <a:effectLst/>
                <a:latin typeface="Gadugi" panose="020B0502040204020203" pitchFamily="34" charset="0"/>
                <a:ea typeface="Gadugi" panose="020B0502040204020203" pitchFamily="34" charset="0"/>
              </a:rPr>
              <a:t>data But still the difference of sales with promotion and without promotion is huge there might be the other factors behind that</a:t>
            </a:r>
          </a:p>
          <a:p>
            <a:endParaRPr lang="en-IN" dirty="0"/>
          </a:p>
        </p:txBody>
      </p:sp>
    </p:spTree>
    <p:extLst>
      <p:ext uri="{BB962C8B-B14F-4D97-AF65-F5344CB8AC3E}">
        <p14:creationId xmlns:p14="http://schemas.microsoft.com/office/powerpoint/2010/main" val="222864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C79D8B-ABEA-FF3F-C84A-691E93148365}"/>
              </a:ext>
            </a:extLst>
          </p:cNvPr>
          <p:cNvSpPr>
            <a:spLocks noGrp="1"/>
          </p:cNvSpPr>
          <p:nvPr>
            <p:ph type="title"/>
          </p:nvPr>
        </p:nvSpPr>
        <p:spPr>
          <a:xfrm>
            <a:off x="251791" y="251791"/>
            <a:ext cx="11940209" cy="1438897"/>
          </a:xfrm>
        </p:spPr>
        <p:txBody>
          <a:bodyPr/>
          <a:lstStyle/>
          <a:p>
            <a:r>
              <a:rPr lang="en-US" dirty="0"/>
              <a:t>Average Sales Behavior Before, During, and After Holidays</a:t>
            </a:r>
            <a:endParaRPr lang="en-IN" dirty="0"/>
          </a:p>
        </p:txBody>
      </p:sp>
      <p:sp>
        <p:nvSpPr>
          <p:cNvPr id="5" name="Content Placeholder 4">
            <a:extLst>
              <a:ext uri="{FF2B5EF4-FFF2-40B4-BE49-F238E27FC236}">
                <a16:creationId xmlns:a16="http://schemas.microsoft.com/office/drawing/2014/main" id="{6C5F790E-C162-D677-8A87-EAA102798969}"/>
              </a:ext>
            </a:extLst>
          </p:cNvPr>
          <p:cNvSpPr>
            <a:spLocks noGrp="1"/>
          </p:cNvSpPr>
          <p:nvPr>
            <p:ph sz="half" idx="1"/>
          </p:nvPr>
        </p:nvSpPr>
        <p:spPr>
          <a:xfrm>
            <a:off x="251791" y="1550504"/>
            <a:ext cx="5768009" cy="5194853"/>
          </a:xfrm>
        </p:spPr>
        <p:txBody>
          <a:bodyPr>
            <a:normAutofit/>
          </a:bodyPr>
          <a:lstStyle/>
          <a:p>
            <a:r>
              <a:rPr lang="en-US" b="0" i="0" dirty="0">
                <a:solidFill>
                  <a:srgbClr val="000000"/>
                </a:solidFill>
                <a:effectLst/>
                <a:latin typeface="Gadugi" panose="020B0502040204020203" pitchFamily="34" charset="0"/>
                <a:ea typeface="Gadugi" panose="020B0502040204020203" pitchFamily="34" charset="0"/>
              </a:rPr>
              <a:t>Average Sales Behavior Before, During, and After Holidays:</a:t>
            </a:r>
          </a:p>
          <a:p>
            <a:r>
              <a:rPr lang="en-US" b="0" i="0" dirty="0">
                <a:solidFill>
                  <a:srgbClr val="000000"/>
                </a:solidFill>
                <a:effectLst/>
                <a:latin typeface="Gadugi" panose="020B0502040204020203" pitchFamily="34" charset="0"/>
                <a:ea typeface="Gadugi" panose="020B0502040204020203" pitchFamily="34" charset="0"/>
              </a:rPr>
              <a:t>Based on the analysis, we have collected before the holidays the average sales behavior is around the numbers of 5500. During the holidays the average sales behavior is around the numbers of 6200. After the holidays the average sales behavior is around the numbers of 6250.</a:t>
            </a:r>
          </a:p>
          <a:p>
            <a:endParaRPr lang="en-IN" dirty="0"/>
          </a:p>
        </p:txBody>
      </p:sp>
      <p:pic>
        <p:nvPicPr>
          <p:cNvPr id="8" name="Content Placeholder 7">
            <a:extLst>
              <a:ext uri="{FF2B5EF4-FFF2-40B4-BE49-F238E27FC236}">
                <a16:creationId xmlns:a16="http://schemas.microsoft.com/office/drawing/2014/main" id="{DC71FC28-5F61-5546-DE71-176EEABC3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1205949"/>
            <a:ext cx="6019798" cy="5642250"/>
          </a:xfrm>
        </p:spPr>
      </p:pic>
    </p:spTree>
    <p:extLst>
      <p:ext uri="{BB962C8B-B14F-4D97-AF65-F5344CB8AC3E}">
        <p14:creationId xmlns:p14="http://schemas.microsoft.com/office/powerpoint/2010/main" val="408555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BE298-DC32-D99F-421C-0BCE3AC2471C}"/>
              </a:ext>
            </a:extLst>
          </p:cNvPr>
          <p:cNvSpPr>
            <a:spLocks noGrp="1"/>
          </p:cNvSpPr>
          <p:nvPr>
            <p:ph type="title"/>
          </p:nvPr>
        </p:nvSpPr>
        <p:spPr/>
        <p:txBody>
          <a:bodyPr/>
          <a:lstStyle/>
          <a:p>
            <a:pPr algn="ctr"/>
            <a:r>
              <a:rPr lang="en-US" dirty="0"/>
              <a:t>Total Sales Before, During, and After Holidays</a:t>
            </a:r>
            <a:endParaRPr lang="en-IN" dirty="0"/>
          </a:p>
        </p:txBody>
      </p:sp>
      <p:sp>
        <p:nvSpPr>
          <p:cNvPr id="5" name="Content Placeholder 4">
            <a:extLst>
              <a:ext uri="{FF2B5EF4-FFF2-40B4-BE49-F238E27FC236}">
                <a16:creationId xmlns:a16="http://schemas.microsoft.com/office/drawing/2014/main" id="{75DEFC44-184E-4704-B9D6-20CCA36F45DC}"/>
              </a:ext>
            </a:extLst>
          </p:cNvPr>
          <p:cNvSpPr>
            <a:spLocks noGrp="1"/>
          </p:cNvSpPr>
          <p:nvPr>
            <p:ph sz="half" idx="1"/>
          </p:nvPr>
        </p:nvSpPr>
        <p:spPr>
          <a:xfrm>
            <a:off x="185530" y="1825625"/>
            <a:ext cx="5834270" cy="4932984"/>
          </a:xfrm>
        </p:spPr>
        <p:txBody>
          <a:bodyPr>
            <a:normAutofit fontScale="92500" lnSpcReduction="20000"/>
          </a:bodyPr>
          <a:lstStyle/>
          <a:p>
            <a:pPr algn="l"/>
            <a:r>
              <a:rPr lang="en-US" b="0" i="0" dirty="0">
                <a:solidFill>
                  <a:srgbClr val="000000"/>
                </a:solidFill>
                <a:effectLst/>
                <a:latin typeface="Gill Sans MT" panose="020B0502020104020203" pitchFamily="34" charset="0"/>
                <a:ea typeface="Gadugi" panose="020B0502040204020203" pitchFamily="34" charset="0"/>
              </a:rPr>
              <a:t>Based on the analysis, we have collected before the holidays the average sales behavior is around the numbers of 5500. During the holidays the average sales behavior is around the numbers of 6200. After the holidays the average sales behavior is around the numbers of 6250.</a:t>
            </a:r>
          </a:p>
          <a:p>
            <a:pPr algn="l"/>
            <a:r>
              <a:rPr lang="en-US" b="0" i="0" dirty="0">
                <a:solidFill>
                  <a:srgbClr val="000000"/>
                </a:solidFill>
                <a:effectLst/>
                <a:latin typeface="Gill Sans MT" panose="020B0502020104020203" pitchFamily="34" charset="0"/>
                <a:ea typeface="Gadugi" panose="020B0502040204020203" pitchFamily="34" charset="0"/>
              </a:rPr>
              <a:t>The total sales behavior before, during, and after Holidays:</a:t>
            </a:r>
          </a:p>
          <a:p>
            <a:pPr algn="l"/>
            <a:r>
              <a:rPr lang="en-US" b="0" i="0" dirty="0">
                <a:solidFill>
                  <a:srgbClr val="000000"/>
                </a:solidFill>
                <a:effectLst/>
                <a:latin typeface="Gill Sans MT" panose="020B0502020104020203" pitchFamily="34" charset="0"/>
                <a:ea typeface="Gadugi" panose="020B0502040204020203" pitchFamily="34" charset="0"/>
              </a:rPr>
              <a:t>Based on the analysis, we have collected the highest total sales we have is before the holidays. during the holidays and after the holidays the total sales rename the same.</a:t>
            </a:r>
          </a:p>
          <a:p>
            <a:endParaRPr lang="en-IN" dirty="0"/>
          </a:p>
        </p:txBody>
      </p:sp>
      <p:pic>
        <p:nvPicPr>
          <p:cNvPr id="8" name="Content Placeholder 7">
            <a:extLst>
              <a:ext uri="{FF2B5EF4-FFF2-40B4-BE49-F238E27FC236}">
                <a16:creationId xmlns:a16="http://schemas.microsoft.com/office/drawing/2014/main" id="{2BCAB555-17D4-7D37-307F-0AC963F6BE0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391478"/>
            <a:ext cx="6019800" cy="5466521"/>
          </a:xfrm>
        </p:spPr>
      </p:pic>
    </p:spTree>
    <p:extLst>
      <p:ext uri="{BB962C8B-B14F-4D97-AF65-F5344CB8AC3E}">
        <p14:creationId xmlns:p14="http://schemas.microsoft.com/office/powerpoint/2010/main" val="169709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7C379B-67E4-1D0D-96DB-509D949BC90D}"/>
              </a:ext>
            </a:extLst>
          </p:cNvPr>
          <p:cNvSpPr>
            <a:spLocks noGrp="1"/>
          </p:cNvSpPr>
          <p:nvPr>
            <p:ph type="title"/>
          </p:nvPr>
        </p:nvSpPr>
        <p:spPr/>
        <p:txBody>
          <a:bodyPr/>
          <a:lstStyle/>
          <a:p>
            <a:pPr algn="ctr"/>
            <a:r>
              <a:rPr lang="en-IN" dirty="0"/>
              <a:t>Average Sales &amp; Customers by Season</a:t>
            </a:r>
          </a:p>
        </p:txBody>
      </p:sp>
      <p:pic>
        <p:nvPicPr>
          <p:cNvPr id="8" name="Content Placeholder 7">
            <a:extLst>
              <a:ext uri="{FF2B5EF4-FFF2-40B4-BE49-F238E27FC236}">
                <a16:creationId xmlns:a16="http://schemas.microsoft.com/office/drawing/2014/main" id="{981E28AA-4433-A068-7E16-07A4532FDF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03374" y="1493844"/>
            <a:ext cx="8282609" cy="5364155"/>
          </a:xfrm>
        </p:spPr>
      </p:pic>
      <p:sp>
        <p:nvSpPr>
          <p:cNvPr id="9" name="Content Placeholder 8">
            <a:extLst>
              <a:ext uri="{FF2B5EF4-FFF2-40B4-BE49-F238E27FC236}">
                <a16:creationId xmlns:a16="http://schemas.microsoft.com/office/drawing/2014/main" id="{D601A175-DC4D-D1C5-006C-947EABBCB960}"/>
              </a:ext>
            </a:extLst>
          </p:cNvPr>
          <p:cNvSpPr>
            <a:spLocks noGrp="1"/>
          </p:cNvSpPr>
          <p:nvPr>
            <p:ph sz="half" idx="2"/>
          </p:nvPr>
        </p:nvSpPr>
        <p:spPr>
          <a:xfrm>
            <a:off x="0" y="1493844"/>
            <a:ext cx="3803374" cy="5364156"/>
          </a:xfrm>
        </p:spPr>
        <p:txBody>
          <a:bodyPr>
            <a:normAutofit fontScale="62500" lnSpcReduction="20000"/>
          </a:bodyPr>
          <a:lstStyle/>
          <a:p>
            <a:pPr algn="l"/>
            <a:r>
              <a:rPr lang="en-US" sz="2900" b="0" i="0" dirty="0">
                <a:solidFill>
                  <a:srgbClr val="000000"/>
                </a:solidFill>
                <a:effectLst/>
                <a:latin typeface="Gadugi" panose="020B0502040204020203" pitchFamily="34" charset="0"/>
                <a:ea typeface="Gadugi" panose="020B0502040204020203" pitchFamily="34" charset="0"/>
              </a:rPr>
              <a:t>For "Average Sales by Seasons":</a:t>
            </a:r>
          </a:p>
          <a:p>
            <a:pPr algn="l"/>
            <a:r>
              <a:rPr lang="en-US" sz="2900" b="0" i="0" dirty="0">
                <a:solidFill>
                  <a:srgbClr val="000000"/>
                </a:solidFill>
                <a:effectLst/>
                <a:latin typeface="Gadugi" panose="020B0502040204020203" pitchFamily="34" charset="0"/>
                <a:ea typeface="Gadugi" panose="020B0502040204020203" pitchFamily="34" charset="0"/>
              </a:rPr>
              <a:t>Summer season has the most average sales in all of the four seasons and Spring season has the least average sales in all of four seasons but according to bar </a:t>
            </a:r>
            <a:r>
              <a:rPr lang="en-US" sz="2900" b="0" i="0" dirty="0" err="1">
                <a:solidFill>
                  <a:srgbClr val="000000"/>
                </a:solidFill>
                <a:effectLst/>
                <a:latin typeface="Gadugi" panose="020B0502040204020203" pitchFamily="34" charset="0"/>
                <a:ea typeface="Gadugi" panose="020B0502040204020203" pitchFamily="34" charset="0"/>
              </a:rPr>
              <a:t>polt</a:t>
            </a:r>
            <a:r>
              <a:rPr lang="en-US" sz="2900" b="0" i="0" dirty="0">
                <a:solidFill>
                  <a:srgbClr val="000000"/>
                </a:solidFill>
                <a:effectLst/>
                <a:latin typeface="Gadugi" panose="020B0502040204020203" pitchFamily="34" charset="0"/>
                <a:ea typeface="Gadugi" panose="020B0502040204020203" pitchFamily="34" charset="0"/>
              </a:rPr>
              <a:t> all the season's average sales are fall between 5000 to 6000</a:t>
            </a:r>
          </a:p>
          <a:p>
            <a:pPr algn="l"/>
            <a:r>
              <a:rPr lang="en-US" sz="2900" b="0" i="0" dirty="0">
                <a:solidFill>
                  <a:srgbClr val="000000"/>
                </a:solidFill>
                <a:effectLst/>
                <a:latin typeface="Gadugi" panose="020B0502040204020203" pitchFamily="34" charset="0"/>
                <a:ea typeface="Gadugi" panose="020B0502040204020203" pitchFamily="34" charset="0"/>
              </a:rPr>
              <a:t>For "Average Customers by Season":</a:t>
            </a:r>
          </a:p>
          <a:p>
            <a:pPr algn="l"/>
            <a:r>
              <a:rPr lang="en-US" sz="2900" b="0" i="0" dirty="0">
                <a:solidFill>
                  <a:srgbClr val="000000"/>
                </a:solidFill>
                <a:effectLst/>
                <a:latin typeface="Gadugi" panose="020B0502040204020203" pitchFamily="34" charset="0"/>
                <a:ea typeface="Gadugi" panose="020B0502040204020203" pitchFamily="34" charset="0"/>
              </a:rPr>
              <a:t>Summer season and Autumn season has the most and same number of average customer more that 600 and Spring season has the least number of average customer in all of season little less than 600</a:t>
            </a:r>
          </a:p>
          <a:p>
            <a:pPr algn="l"/>
            <a:r>
              <a:rPr lang="en-US" sz="2900" b="0" i="0" dirty="0">
                <a:solidFill>
                  <a:srgbClr val="000000"/>
                </a:solidFill>
                <a:effectLst/>
                <a:latin typeface="Gadugi" panose="020B0502040204020203" pitchFamily="34" charset="0"/>
                <a:ea typeface="Gadugi" panose="020B0502040204020203" pitchFamily="34" charset="0"/>
              </a:rPr>
              <a:t>The conclusion is that the Summer season has the </a:t>
            </a:r>
            <a:r>
              <a:rPr lang="en-US" sz="2900" b="0" i="0" dirty="0" err="1">
                <a:solidFill>
                  <a:srgbClr val="000000"/>
                </a:solidFill>
                <a:effectLst/>
                <a:latin typeface="Gadugi" panose="020B0502040204020203" pitchFamily="34" charset="0"/>
                <a:ea typeface="Gadugi" panose="020B0502040204020203" pitchFamily="34" charset="0"/>
              </a:rPr>
              <a:t>higest</a:t>
            </a:r>
            <a:r>
              <a:rPr lang="en-US" sz="2900" b="0" i="0" dirty="0">
                <a:solidFill>
                  <a:srgbClr val="000000"/>
                </a:solidFill>
                <a:effectLst/>
                <a:latin typeface="Gadugi" panose="020B0502040204020203" pitchFamily="34" charset="0"/>
                <a:ea typeface="Gadugi" panose="020B0502040204020203" pitchFamily="34" charset="0"/>
              </a:rPr>
              <a:t> sales in all seasons and the Spring season has the lowest sales in all seasons</a:t>
            </a:r>
          </a:p>
          <a:p>
            <a:endParaRPr lang="en-IN" dirty="0"/>
          </a:p>
        </p:txBody>
      </p:sp>
    </p:spTree>
    <p:extLst>
      <p:ext uri="{BB962C8B-B14F-4D97-AF65-F5344CB8AC3E}">
        <p14:creationId xmlns:p14="http://schemas.microsoft.com/office/powerpoint/2010/main" val="364517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600-CE57-162F-6F7B-36180AC3886A}"/>
              </a:ext>
            </a:extLst>
          </p:cNvPr>
          <p:cNvSpPr>
            <a:spLocks noGrp="1"/>
          </p:cNvSpPr>
          <p:nvPr>
            <p:ph type="title"/>
          </p:nvPr>
        </p:nvSpPr>
        <p:spPr>
          <a:xfrm>
            <a:off x="838200" y="119271"/>
            <a:ext cx="10515600" cy="914399"/>
          </a:xfrm>
        </p:spPr>
        <p:txBody>
          <a:bodyPr/>
          <a:lstStyle/>
          <a:p>
            <a:pPr algn="ctr"/>
            <a:r>
              <a:rPr lang="en-US" dirty="0"/>
              <a:t>Average Sales on Special Occasions</a:t>
            </a:r>
            <a:endParaRPr lang="en-IN" dirty="0"/>
          </a:p>
        </p:txBody>
      </p:sp>
      <p:sp>
        <p:nvSpPr>
          <p:cNvPr id="3" name="Content Placeholder 2">
            <a:extLst>
              <a:ext uri="{FF2B5EF4-FFF2-40B4-BE49-F238E27FC236}">
                <a16:creationId xmlns:a16="http://schemas.microsoft.com/office/drawing/2014/main" id="{5F1D99A7-2A74-9F15-1ADF-A4091A7BACDE}"/>
              </a:ext>
            </a:extLst>
          </p:cNvPr>
          <p:cNvSpPr>
            <a:spLocks noGrp="1"/>
          </p:cNvSpPr>
          <p:nvPr>
            <p:ph sz="half" idx="1"/>
          </p:nvPr>
        </p:nvSpPr>
        <p:spPr>
          <a:xfrm>
            <a:off x="0" y="1033670"/>
            <a:ext cx="5206684" cy="5824329"/>
          </a:xfrm>
        </p:spPr>
        <p:txBody>
          <a:bodyPr>
            <a:normAutofit fontScale="70000" lnSpcReduction="20000"/>
          </a:bodyPr>
          <a:lstStyle/>
          <a:p>
            <a:pPr marL="285750" indent="-285750">
              <a:buFont typeface="Wingdings" panose="05000000000000000000" pitchFamily="2" charset="2"/>
              <a:buChar char="Ø"/>
            </a:pPr>
            <a:r>
              <a:rPr lang="en-US" b="0" i="0" dirty="0">
                <a:solidFill>
                  <a:srgbClr val="343541"/>
                </a:solidFill>
                <a:effectLst/>
                <a:latin typeface="Söhne"/>
              </a:rPr>
              <a:t>In this presentation, we delve into the intriguing correlation between Halloween, the beginning of winter, and its impact on pharmaceutical store sales. Halloween drives consumer behavior, leading to increased spending and social gatherings .</a:t>
            </a:r>
          </a:p>
          <a:p>
            <a:pPr marL="285750" indent="-285750">
              <a:buFont typeface="Wingdings" panose="05000000000000000000" pitchFamily="2" charset="2"/>
              <a:buChar char="Ø"/>
            </a:pPr>
            <a:r>
              <a:rPr lang="en-US" b="0" i="0" dirty="0">
                <a:solidFill>
                  <a:srgbClr val="343541"/>
                </a:solidFill>
                <a:effectLst/>
                <a:latin typeface="Söhne"/>
              </a:rPr>
              <a:t> As Halloween arrives, it signals the onset of the winter season with colder weather and climatic changes .</a:t>
            </a:r>
          </a:p>
          <a:p>
            <a:pPr marL="285750" indent="-285750">
              <a:buFont typeface="Wingdings" panose="05000000000000000000" pitchFamily="2" charset="2"/>
              <a:buChar char="Ø"/>
            </a:pPr>
            <a:r>
              <a:rPr lang="en-US" b="0" i="0" dirty="0">
                <a:solidFill>
                  <a:srgbClr val="343541"/>
                </a:solidFill>
                <a:effectLst/>
                <a:latin typeface="Söhne"/>
              </a:rPr>
              <a:t> This transition has notable health implications, making individuals more susceptible to illnesses like colds, flu, and seasonal affective disorder.</a:t>
            </a:r>
          </a:p>
          <a:p>
            <a:pPr marL="285750" indent="-285750">
              <a:buFont typeface="Wingdings" panose="05000000000000000000" pitchFamily="2" charset="2"/>
              <a:buChar char="Ø"/>
            </a:pPr>
            <a:r>
              <a:rPr lang="en-US" b="0" i="0" dirty="0">
                <a:solidFill>
                  <a:srgbClr val="343541"/>
                </a:solidFill>
                <a:effectLst/>
                <a:latin typeface="Söhne"/>
              </a:rPr>
              <a:t> Consequently, pharmaceutical store sales surge, as consumers seek health-related products. </a:t>
            </a:r>
          </a:p>
          <a:p>
            <a:pPr marL="285750" indent="-285750">
              <a:buFont typeface="Wingdings" panose="05000000000000000000" pitchFamily="2" charset="2"/>
              <a:buChar char="Ø"/>
            </a:pPr>
            <a:r>
              <a:rPr lang="en-US" b="0" i="0" dirty="0">
                <a:solidFill>
                  <a:srgbClr val="343541"/>
                </a:solidFill>
                <a:effectLst/>
                <a:latin typeface="Söhne"/>
              </a:rPr>
              <a:t>To capitalize on this surge, pharmaceutical stores can employ seasonal marketing strategies while also addressing specific health needs during winter.</a:t>
            </a:r>
          </a:p>
          <a:p>
            <a:pPr marL="285750" indent="-285750">
              <a:buFont typeface="Wingdings" panose="05000000000000000000" pitchFamily="2" charset="2"/>
              <a:buChar char="Ø"/>
            </a:pPr>
            <a:r>
              <a:rPr lang="en-US" b="0" i="0" dirty="0">
                <a:solidFill>
                  <a:srgbClr val="343541"/>
                </a:solidFill>
                <a:effectLst/>
                <a:latin typeface="Söhne"/>
              </a:rPr>
              <a:t> In conclusion, recognizing and catering to this seasonal sales phenomenon is key for pharmaceutical stores.</a:t>
            </a:r>
            <a:endParaRPr lang="en-IN" dirty="0"/>
          </a:p>
          <a:p>
            <a:endParaRPr lang="en-IN" dirty="0"/>
          </a:p>
        </p:txBody>
      </p:sp>
      <p:pic>
        <p:nvPicPr>
          <p:cNvPr id="6" name="Content Placeholder 5">
            <a:extLst>
              <a:ext uri="{FF2B5EF4-FFF2-40B4-BE49-F238E27FC236}">
                <a16:creationId xmlns:a16="http://schemas.microsoft.com/office/drawing/2014/main" id="{F96459E2-96A6-C0A6-F6B2-73280F1B2B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06684" y="940904"/>
            <a:ext cx="6985316" cy="6011218"/>
          </a:xfrm>
        </p:spPr>
      </p:pic>
    </p:spTree>
    <p:extLst>
      <p:ext uri="{BB962C8B-B14F-4D97-AF65-F5344CB8AC3E}">
        <p14:creationId xmlns:p14="http://schemas.microsoft.com/office/powerpoint/2010/main" val="316030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51F-E46E-FEF2-01D1-2EF3FBFD12A1}"/>
              </a:ext>
            </a:extLst>
          </p:cNvPr>
          <p:cNvSpPr>
            <a:spLocks noGrp="1"/>
          </p:cNvSpPr>
          <p:nvPr>
            <p:ph type="title"/>
          </p:nvPr>
        </p:nvSpPr>
        <p:spPr/>
        <p:txBody>
          <a:bodyPr/>
          <a:lstStyle/>
          <a:p>
            <a:pPr algn="ctr"/>
            <a:r>
              <a:rPr lang="en-US" dirty="0"/>
              <a:t>Correlation Heatmap: Customers and Sales</a:t>
            </a:r>
            <a:endParaRPr lang="en-IN" dirty="0"/>
          </a:p>
        </p:txBody>
      </p:sp>
      <p:sp>
        <p:nvSpPr>
          <p:cNvPr id="3" name="Content Placeholder 2">
            <a:extLst>
              <a:ext uri="{FF2B5EF4-FFF2-40B4-BE49-F238E27FC236}">
                <a16:creationId xmlns:a16="http://schemas.microsoft.com/office/drawing/2014/main" id="{C180FFAE-36BC-11C3-30AE-1535838DC669}"/>
              </a:ext>
            </a:extLst>
          </p:cNvPr>
          <p:cNvSpPr>
            <a:spLocks noGrp="1"/>
          </p:cNvSpPr>
          <p:nvPr>
            <p:ph sz="half" idx="1"/>
          </p:nvPr>
        </p:nvSpPr>
        <p:spPr>
          <a:xfrm>
            <a:off x="159026" y="1373454"/>
            <a:ext cx="3843132" cy="5484545"/>
          </a:xfrm>
        </p:spPr>
        <p:txBody>
          <a:bodyPr>
            <a:normAutofit fontScale="40000" lnSpcReduction="20000"/>
          </a:bodyPr>
          <a:lstStyle/>
          <a:p>
            <a:pPr algn="l"/>
            <a:r>
              <a:rPr lang="en-US" sz="4800" b="0" i="0" dirty="0">
                <a:solidFill>
                  <a:srgbClr val="000000"/>
                </a:solidFill>
                <a:effectLst/>
                <a:latin typeface="Segoe UI Emoji" panose="020B0502040204020203" pitchFamily="34" charset="0"/>
                <a:ea typeface="Segoe UI Emoji" panose="020B0502040204020203" pitchFamily="34" charset="0"/>
              </a:rPr>
              <a:t>Based on the analysis, This value indicates a strong positive correlation between these two variables. It suggests that there is a significant relationship between the number of customers visiting the stores and the sales generated. In other words, as the number of customers increases, the sales tend to increase as well, and vice versa.</a:t>
            </a:r>
          </a:p>
          <a:p>
            <a:pPr algn="l"/>
            <a:r>
              <a:rPr lang="en-US" sz="4800" b="0" i="0" dirty="0">
                <a:solidFill>
                  <a:srgbClr val="000000"/>
                </a:solidFill>
                <a:effectLst/>
                <a:latin typeface="Segoe UI Emoji" panose="020B0502040204020203" pitchFamily="34" charset="0"/>
                <a:ea typeface="Segoe UI Emoji" panose="020B0502040204020203" pitchFamily="34" charset="0"/>
              </a:rPr>
              <a:t>This strong positive correlation is expected since it is common for businesses to experience higher sales when there are more customers. The high correlation coefficient suggests that the number of customers is a good indicator of sales performance, and it can be a useful feature for predicting future sales in the dataset.</a:t>
            </a:r>
          </a:p>
          <a:p>
            <a:endParaRPr lang="en-IN" dirty="0"/>
          </a:p>
        </p:txBody>
      </p:sp>
      <p:pic>
        <p:nvPicPr>
          <p:cNvPr id="6" name="Content Placeholder 5">
            <a:extLst>
              <a:ext uri="{FF2B5EF4-FFF2-40B4-BE49-F238E27FC236}">
                <a16:creationId xmlns:a16="http://schemas.microsoft.com/office/drawing/2014/main" id="{97FC7A28-C2A5-B94D-AF9A-080BF92FC9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02158" y="1373455"/>
            <a:ext cx="8030816" cy="5484545"/>
          </a:xfrm>
        </p:spPr>
      </p:pic>
    </p:spTree>
    <p:extLst>
      <p:ext uri="{BB962C8B-B14F-4D97-AF65-F5344CB8AC3E}">
        <p14:creationId xmlns:p14="http://schemas.microsoft.com/office/powerpoint/2010/main" val="21480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1206</Words>
  <Application>Microsoft Office PowerPoint</Application>
  <PresentationFormat>Widescreen</PresentationFormat>
  <Paragraphs>59</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Algerian</vt:lpstr>
      <vt:lpstr>Arial</vt:lpstr>
      <vt:lpstr>Calibri</vt:lpstr>
      <vt:lpstr>Calibri Light</vt:lpstr>
      <vt:lpstr>Californian FB</vt:lpstr>
      <vt:lpstr>Ebrima</vt:lpstr>
      <vt:lpstr>Gadugi</vt:lpstr>
      <vt:lpstr>Gill Sans MT</vt:lpstr>
      <vt:lpstr>Helvetica Neue</vt:lpstr>
      <vt:lpstr>Segoe UI</vt:lpstr>
      <vt:lpstr>Segoe UI Emoji</vt:lpstr>
      <vt:lpstr>Söhne</vt:lpstr>
      <vt:lpstr>Wingdings</vt:lpstr>
      <vt:lpstr>Office Theme</vt:lpstr>
      <vt:lpstr>PowerPoint Presentation</vt:lpstr>
      <vt:lpstr>The sales is directly related to customer</vt:lpstr>
      <vt:lpstr>Average Sales: State Holiday</vt:lpstr>
      <vt:lpstr>Distribution of Promotions in Train and Test Sets</vt:lpstr>
      <vt:lpstr>Average Sales Behavior Before, During, and After Holidays</vt:lpstr>
      <vt:lpstr>Total Sales Before, During, and After Holidays</vt:lpstr>
      <vt:lpstr>Average Sales &amp; Customers by Season</vt:lpstr>
      <vt:lpstr>Average Sales on Special Occasions</vt:lpstr>
      <vt:lpstr>Correlation Heatmap: Customers and Sales</vt:lpstr>
      <vt:lpstr>Sales Variation with and without Promo</vt:lpstr>
      <vt:lpstr>Sales Variation by Day with and without Promo</vt:lpstr>
      <vt:lpstr>Correlation Matrix Heatmap</vt:lpstr>
      <vt:lpstr>Stores and Average Sales on Promotion</vt:lpstr>
      <vt:lpstr>Based on the analysis, it appears that promos can be deployed in more effective ways, and there are specific stores where promos show a significant impact on both sales and customer numbers. The analysis suggests that there are certain stores where promos lead to a considerable increase in both sales and customer visits. These stores have shown the highest percentage increase in sales and customers during promotional periods compared to the average sales and customers across all stores. To make the promos more effective, the company should consider focusing on these specific stores where promos have a strong positive impact. By targeting these stores with well-planned and strategic promotional activities, the company can further enhance sales and customer engagement during promo periods. In summary, promos should be deployed in a more targeted and strategic manner, with a particular focus on the stores that have shown the highest impact in terms of increased sales and customers during promotional periods. This approach can maximize the effectiveness of promos and lead to better overall performance for the company.</vt:lpstr>
      <vt:lpstr>Average Sales for Stores Open All Week on Each Day</vt:lpstr>
      <vt:lpstr>Trend Analysis</vt:lpstr>
      <vt:lpstr>Residual Component</vt:lpstr>
      <vt:lpstr>First Differenced Sales represents the sales data after applying a differencing operation, specifically taking the difference between each data point and the previous one.   The differencing process have reduced the overall variability or patterns in the data, making it appear more stable or stationary. </vt:lpstr>
      <vt:lpstr>PowerPoint Presentation</vt:lpstr>
      <vt:lpstr>PowerPoint Presentation</vt:lpstr>
      <vt:lpstr>Customers and Sales Over Time with Promo Highlights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manila dugar</dc:creator>
  <cp:lastModifiedBy>Ankur Kumar</cp:lastModifiedBy>
  <cp:revision>4</cp:revision>
  <dcterms:created xsi:type="dcterms:W3CDTF">2023-09-03T10:10:49Z</dcterms:created>
  <dcterms:modified xsi:type="dcterms:W3CDTF">2024-02-04T10:43:30Z</dcterms:modified>
</cp:coreProperties>
</file>