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53BC4-F03E-4EEB-83C6-6C6D9B9D731B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0243D3-D1D4-48B9-B3AB-CDF482E3FF94}">
      <dgm:prSet phldrT="[Text]" custT="1"/>
      <dgm:spPr/>
      <dgm:t>
        <a:bodyPr/>
        <a:lstStyle/>
        <a:p>
          <a:r>
            <a:rPr lang="en-US" sz="1050" dirty="0" smtClean="0"/>
            <a:t>Pre-processing</a:t>
          </a:r>
          <a:endParaRPr lang="en-US" sz="1050" dirty="0"/>
        </a:p>
      </dgm:t>
    </dgm:pt>
    <dgm:pt modelId="{426861DD-D30F-481F-9C08-B8538C03CEFA}" type="parTrans" cxnId="{EDC2B310-A63C-40AF-9919-0DEA44381080}">
      <dgm:prSet/>
      <dgm:spPr/>
      <dgm:t>
        <a:bodyPr/>
        <a:lstStyle/>
        <a:p>
          <a:endParaRPr lang="en-US"/>
        </a:p>
      </dgm:t>
    </dgm:pt>
    <dgm:pt modelId="{E8CEDAA6-1D9C-4B43-BA9A-A9F9131F22FD}" type="sibTrans" cxnId="{EDC2B310-A63C-40AF-9919-0DEA44381080}">
      <dgm:prSet/>
      <dgm:spPr/>
      <dgm:t>
        <a:bodyPr/>
        <a:lstStyle/>
        <a:p>
          <a:endParaRPr lang="en-US"/>
        </a:p>
      </dgm:t>
    </dgm:pt>
    <dgm:pt modelId="{98C2912D-4F81-403A-BDC4-82E0A9F576D2}">
      <dgm:prSet phldrT="[Text]" custT="1"/>
      <dgm:spPr/>
      <dgm:t>
        <a:bodyPr/>
        <a:lstStyle/>
        <a:p>
          <a:r>
            <a:rPr lang="en-US" sz="1050" dirty="0" smtClean="0"/>
            <a:t>DPI Enhancement</a:t>
          </a:r>
          <a:endParaRPr lang="en-US" sz="1050" dirty="0"/>
        </a:p>
      </dgm:t>
    </dgm:pt>
    <dgm:pt modelId="{F1EA0719-C389-4FC7-8F14-9E36A8863448}" type="parTrans" cxnId="{2D82A636-07B9-41B1-BB9E-2B9977D7EBC3}">
      <dgm:prSet/>
      <dgm:spPr/>
      <dgm:t>
        <a:bodyPr/>
        <a:lstStyle/>
        <a:p>
          <a:endParaRPr lang="en-US"/>
        </a:p>
      </dgm:t>
    </dgm:pt>
    <dgm:pt modelId="{F576EFCB-FD26-4776-A434-13A56C6D101E}" type="sibTrans" cxnId="{2D82A636-07B9-41B1-BB9E-2B9977D7EBC3}">
      <dgm:prSet/>
      <dgm:spPr/>
      <dgm:t>
        <a:bodyPr/>
        <a:lstStyle/>
        <a:p>
          <a:endParaRPr lang="en-US"/>
        </a:p>
      </dgm:t>
    </dgm:pt>
    <dgm:pt modelId="{118289AE-A174-4E80-AC5A-FA586EF51687}">
      <dgm:prSet phldrT="[Text]" custT="1"/>
      <dgm:spPr/>
      <dgm:t>
        <a:bodyPr/>
        <a:lstStyle/>
        <a:p>
          <a:r>
            <a:rPr lang="en-US" sz="1050" dirty="0" smtClean="0"/>
            <a:t>Segmentation/Feature Extraction</a:t>
          </a:r>
          <a:endParaRPr lang="en-US" sz="1050" dirty="0"/>
        </a:p>
      </dgm:t>
    </dgm:pt>
    <dgm:pt modelId="{7AA5685E-F330-4AC6-9C68-160B4D0E5E2B}" type="parTrans" cxnId="{12105C21-2DD6-4ED3-9F4B-F1534B3D926C}">
      <dgm:prSet/>
      <dgm:spPr/>
      <dgm:t>
        <a:bodyPr/>
        <a:lstStyle/>
        <a:p>
          <a:endParaRPr lang="en-US"/>
        </a:p>
      </dgm:t>
    </dgm:pt>
    <dgm:pt modelId="{161FA100-7EB8-42B1-BD75-B21E508C8D92}" type="sibTrans" cxnId="{12105C21-2DD6-4ED3-9F4B-F1534B3D926C}">
      <dgm:prSet/>
      <dgm:spPr/>
      <dgm:t>
        <a:bodyPr/>
        <a:lstStyle/>
        <a:p>
          <a:endParaRPr lang="en-US"/>
        </a:p>
      </dgm:t>
    </dgm:pt>
    <dgm:pt modelId="{45F4F482-3B29-4DE5-9D46-50BFC2B3E12A}">
      <dgm:prSet phldrT="[Text]" custT="1"/>
      <dgm:spPr/>
      <dgm:t>
        <a:bodyPr/>
        <a:lstStyle/>
        <a:p>
          <a:r>
            <a:rPr lang="en-US" sz="1050" dirty="0" smtClean="0"/>
            <a:t>Segmentation using Deep Reinforcement Learning</a:t>
          </a:r>
          <a:endParaRPr lang="en-US" sz="1050" dirty="0"/>
        </a:p>
      </dgm:t>
    </dgm:pt>
    <dgm:pt modelId="{05F75F95-1AB2-41B4-A84C-60282FCD0554}" type="parTrans" cxnId="{E3CA5F20-A589-4B8E-ACB5-512006F72611}">
      <dgm:prSet/>
      <dgm:spPr/>
      <dgm:t>
        <a:bodyPr/>
        <a:lstStyle/>
        <a:p>
          <a:endParaRPr lang="en-US"/>
        </a:p>
      </dgm:t>
    </dgm:pt>
    <dgm:pt modelId="{771E96B4-4BE2-4E6B-B86B-3D74EEA8A818}" type="sibTrans" cxnId="{E3CA5F20-A589-4B8E-ACB5-512006F72611}">
      <dgm:prSet/>
      <dgm:spPr/>
      <dgm:t>
        <a:bodyPr/>
        <a:lstStyle/>
        <a:p>
          <a:endParaRPr lang="en-US"/>
        </a:p>
      </dgm:t>
    </dgm:pt>
    <dgm:pt modelId="{B6502431-5857-4F61-9809-F3D1D31CD5B9}">
      <dgm:prSet phldrT="[Text]" custT="1"/>
      <dgm:spPr/>
      <dgm:t>
        <a:bodyPr/>
        <a:lstStyle/>
        <a:p>
          <a:r>
            <a:rPr lang="en-US" sz="1050" dirty="0" smtClean="0"/>
            <a:t>Extract Feature of Character Image using Convolutional Neural Network</a:t>
          </a:r>
          <a:endParaRPr lang="en-US" sz="1050" dirty="0"/>
        </a:p>
      </dgm:t>
    </dgm:pt>
    <dgm:pt modelId="{7AABB387-8FCE-412B-94AE-265D8ED0B289}" type="parTrans" cxnId="{654329D4-A91E-47A3-B210-74C9E2856C99}">
      <dgm:prSet/>
      <dgm:spPr/>
      <dgm:t>
        <a:bodyPr/>
        <a:lstStyle/>
        <a:p>
          <a:endParaRPr lang="en-US"/>
        </a:p>
      </dgm:t>
    </dgm:pt>
    <dgm:pt modelId="{0F8DE267-1558-48EA-9466-39EC74E8FF4C}" type="sibTrans" cxnId="{654329D4-A91E-47A3-B210-74C9E2856C99}">
      <dgm:prSet/>
      <dgm:spPr/>
      <dgm:t>
        <a:bodyPr/>
        <a:lstStyle/>
        <a:p>
          <a:endParaRPr lang="en-US"/>
        </a:p>
      </dgm:t>
    </dgm:pt>
    <dgm:pt modelId="{8AFD476F-F542-4BC8-AE67-7AD90AD5E287}">
      <dgm:prSet phldrT="[Text]" custT="1"/>
      <dgm:spPr/>
      <dgm:t>
        <a:bodyPr/>
        <a:lstStyle/>
        <a:p>
          <a:r>
            <a:rPr lang="en-US" sz="1050" dirty="0" smtClean="0"/>
            <a:t>Classification</a:t>
          </a:r>
          <a:endParaRPr lang="en-US" sz="1050" dirty="0"/>
        </a:p>
      </dgm:t>
    </dgm:pt>
    <dgm:pt modelId="{DE24543B-9556-432A-976E-151CDEDF027A}" type="parTrans" cxnId="{B1AD7CEB-9F7F-474B-8D55-35898D594987}">
      <dgm:prSet/>
      <dgm:spPr/>
      <dgm:t>
        <a:bodyPr/>
        <a:lstStyle/>
        <a:p>
          <a:endParaRPr lang="en-US"/>
        </a:p>
      </dgm:t>
    </dgm:pt>
    <dgm:pt modelId="{84620558-4425-4792-B975-635232E35FBD}" type="sibTrans" cxnId="{B1AD7CEB-9F7F-474B-8D55-35898D594987}">
      <dgm:prSet/>
      <dgm:spPr/>
      <dgm:t>
        <a:bodyPr/>
        <a:lstStyle/>
        <a:p>
          <a:endParaRPr lang="en-US"/>
        </a:p>
      </dgm:t>
    </dgm:pt>
    <dgm:pt modelId="{1CC829D0-6376-47D5-A151-985DD1DD40AD}">
      <dgm:prSet phldrT="[Text]" custT="1"/>
      <dgm:spPr/>
      <dgm:t>
        <a:bodyPr/>
        <a:lstStyle/>
        <a:p>
          <a:r>
            <a:rPr lang="en-US" sz="1050" dirty="0" smtClean="0"/>
            <a:t>Map the extracted character with best possible symbol using Recurrent Neural Network</a:t>
          </a:r>
          <a:endParaRPr lang="en-US" sz="1050" dirty="0"/>
        </a:p>
      </dgm:t>
    </dgm:pt>
    <dgm:pt modelId="{F95AC976-8647-44BC-AF3C-AF139985150E}" type="parTrans" cxnId="{1FD381FC-F7E3-47AE-840B-86AFE7D8A8F3}">
      <dgm:prSet/>
      <dgm:spPr/>
      <dgm:t>
        <a:bodyPr/>
        <a:lstStyle/>
        <a:p>
          <a:endParaRPr lang="en-US"/>
        </a:p>
      </dgm:t>
    </dgm:pt>
    <dgm:pt modelId="{C3DF8D33-A31A-43B4-BBE3-621980E24124}" type="sibTrans" cxnId="{1FD381FC-F7E3-47AE-840B-86AFE7D8A8F3}">
      <dgm:prSet/>
      <dgm:spPr/>
      <dgm:t>
        <a:bodyPr/>
        <a:lstStyle/>
        <a:p>
          <a:endParaRPr lang="en-US"/>
        </a:p>
      </dgm:t>
    </dgm:pt>
    <dgm:pt modelId="{FCDA28AE-AB85-4F3D-982A-68AFDEAE3D59}">
      <dgm:prSet phldrT="[Text]" custT="1"/>
      <dgm:spPr/>
      <dgm:t>
        <a:bodyPr/>
        <a:lstStyle/>
        <a:p>
          <a:r>
            <a:rPr lang="en-US" sz="1050" dirty="0" smtClean="0"/>
            <a:t>Background Removal</a:t>
          </a:r>
          <a:endParaRPr lang="en-US" sz="1050" dirty="0"/>
        </a:p>
      </dgm:t>
    </dgm:pt>
    <dgm:pt modelId="{0FD27867-DFE3-45FF-8DBD-78AFD91128CA}" type="parTrans" cxnId="{CED9E009-3C39-4F8A-8EB3-68BF7F02DCDD}">
      <dgm:prSet/>
      <dgm:spPr/>
      <dgm:t>
        <a:bodyPr/>
        <a:lstStyle/>
        <a:p>
          <a:endParaRPr lang="en-US"/>
        </a:p>
      </dgm:t>
    </dgm:pt>
    <dgm:pt modelId="{3D5384BC-DCE9-48AE-8089-C8EFC5143D0C}" type="sibTrans" cxnId="{CED9E009-3C39-4F8A-8EB3-68BF7F02DCDD}">
      <dgm:prSet/>
      <dgm:spPr/>
      <dgm:t>
        <a:bodyPr/>
        <a:lstStyle/>
        <a:p>
          <a:endParaRPr lang="en-US"/>
        </a:p>
      </dgm:t>
    </dgm:pt>
    <dgm:pt modelId="{0AB8F5CA-4C97-462E-828E-1A47A1A2158B}">
      <dgm:prSet phldrT="[Text]" custT="1"/>
      <dgm:spPr/>
      <dgm:t>
        <a:bodyPr/>
        <a:lstStyle/>
        <a:p>
          <a:r>
            <a:rPr lang="en-US" sz="1050" dirty="0" smtClean="0"/>
            <a:t>Noise Clearing</a:t>
          </a:r>
          <a:endParaRPr lang="en-US" sz="1050" dirty="0"/>
        </a:p>
      </dgm:t>
    </dgm:pt>
    <dgm:pt modelId="{4436CCDD-5E1D-4BCA-B5D6-20D29A2C964B}" type="parTrans" cxnId="{62948C15-07EA-4B43-848C-1A49018646CF}">
      <dgm:prSet/>
      <dgm:spPr/>
      <dgm:t>
        <a:bodyPr/>
        <a:lstStyle/>
        <a:p>
          <a:endParaRPr lang="en-US"/>
        </a:p>
      </dgm:t>
    </dgm:pt>
    <dgm:pt modelId="{C97F312A-07D2-48DE-8791-0F44875377C5}" type="sibTrans" cxnId="{62948C15-07EA-4B43-848C-1A49018646CF}">
      <dgm:prSet/>
      <dgm:spPr/>
      <dgm:t>
        <a:bodyPr/>
        <a:lstStyle/>
        <a:p>
          <a:endParaRPr lang="en-US"/>
        </a:p>
      </dgm:t>
    </dgm:pt>
    <dgm:pt modelId="{F1590BE3-CC80-450A-85D2-49F77C028970}" type="pres">
      <dgm:prSet presAssocID="{D7253BC4-F03E-4EEB-83C6-6C6D9B9D731B}" presName="Name0" presStyleCnt="0">
        <dgm:presLayoutVars>
          <dgm:dir/>
          <dgm:resizeHandles val="exact"/>
        </dgm:presLayoutVars>
      </dgm:prSet>
      <dgm:spPr/>
    </dgm:pt>
    <dgm:pt modelId="{F0FDB1D4-DC72-4B66-BB6F-520FA7E5C3DF}" type="pres">
      <dgm:prSet presAssocID="{790243D3-D1D4-48B9-B3AB-CDF482E3FF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F5FFC-5AFC-469D-9D61-AEE081FF293F}" type="pres">
      <dgm:prSet presAssocID="{E8CEDAA6-1D9C-4B43-BA9A-A9F9131F22FD}" presName="sibTrans" presStyleCnt="0"/>
      <dgm:spPr/>
    </dgm:pt>
    <dgm:pt modelId="{E8630CEE-6D15-4A70-BDC5-8D51FDB254E3}" type="pres">
      <dgm:prSet presAssocID="{118289AE-A174-4E80-AC5A-FA586EF516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9E3A9-2547-499B-B461-C0163C928A68}" type="pres">
      <dgm:prSet presAssocID="{161FA100-7EB8-42B1-BD75-B21E508C8D92}" presName="sibTrans" presStyleCnt="0"/>
      <dgm:spPr/>
    </dgm:pt>
    <dgm:pt modelId="{58809F96-0F28-4CF7-BDE4-50142F2F7DDC}" type="pres">
      <dgm:prSet presAssocID="{8AFD476F-F542-4BC8-AE67-7AD90AD5E287}" presName="node" presStyleLbl="node1" presStyleIdx="2" presStyleCnt="3" custLinFactX="36364" custLinFactNeighborX="100000" custLinFactNeighborY="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C2B310-A63C-40AF-9919-0DEA44381080}" srcId="{D7253BC4-F03E-4EEB-83C6-6C6D9B9D731B}" destId="{790243D3-D1D4-48B9-B3AB-CDF482E3FF94}" srcOrd="0" destOrd="0" parTransId="{426861DD-D30F-481F-9C08-B8538C03CEFA}" sibTransId="{E8CEDAA6-1D9C-4B43-BA9A-A9F9131F22FD}"/>
    <dgm:cxn modelId="{A8B12516-8EB1-4321-B6A8-ADA290201F16}" type="presOf" srcId="{98C2912D-4F81-403A-BDC4-82E0A9F576D2}" destId="{F0FDB1D4-DC72-4B66-BB6F-520FA7E5C3DF}" srcOrd="0" destOrd="1" presId="urn:microsoft.com/office/officeart/2005/8/layout/hList6"/>
    <dgm:cxn modelId="{D479128C-5442-4BB3-884F-B581884ACA4E}" type="presOf" srcId="{45F4F482-3B29-4DE5-9D46-50BFC2B3E12A}" destId="{E8630CEE-6D15-4A70-BDC5-8D51FDB254E3}" srcOrd="0" destOrd="1" presId="urn:microsoft.com/office/officeart/2005/8/layout/hList6"/>
    <dgm:cxn modelId="{2A990C3B-ABBC-4F7A-B6DD-97064FD8B51A}" type="presOf" srcId="{B6502431-5857-4F61-9809-F3D1D31CD5B9}" destId="{E8630CEE-6D15-4A70-BDC5-8D51FDB254E3}" srcOrd="0" destOrd="2" presId="urn:microsoft.com/office/officeart/2005/8/layout/hList6"/>
    <dgm:cxn modelId="{2D82A636-07B9-41B1-BB9E-2B9977D7EBC3}" srcId="{790243D3-D1D4-48B9-B3AB-CDF482E3FF94}" destId="{98C2912D-4F81-403A-BDC4-82E0A9F576D2}" srcOrd="0" destOrd="0" parTransId="{F1EA0719-C389-4FC7-8F14-9E36A8863448}" sibTransId="{F576EFCB-FD26-4776-A434-13A56C6D101E}"/>
    <dgm:cxn modelId="{160FFF79-8A0F-442E-8887-8755FA27C79F}" type="presOf" srcId="{8AFD476F-F542-4BC8-AE67-7AD90AD5E287}" destId="{58809F96-0F28-4CF7-BDE4-50142F2F7DDC}" srcOrd="0" destOrd="0" presId="urn:microsoft.com/office/officeart/2005/8/layout/hList6"/>
    <dgm:cxn modelId="{74E60EB3-9A04-4651-9863-170D977044E4}" type="presOf" srcId="{118289AE-A174-4E80-AC5A-FA586EF51687}" destId="{E8630CEE-6D15-4A70-BDC5-8D51FDB254E3}" srcOrd="0" destOrd="0" presId="urn:microsoft.com/office/officeart/2005/8/layout/hList6"/>
    <dgm:cxn modelId="{BD885045-10E5-429A-ACEB-78C52A85D268}" type="presOf" srcId="{FCDA28AE-AB85-4F3D-982A-68AFDEAE3D59}" destId="{F0FDB1D4-DC72-4B66-BB6F-520FA7E5C3DF}" srcOrd="0" destOrd="2" presId="urn:microsoft.com/office/officeart/2005/8/layout/hList6"/>
    <dgm:cxn modelId="{654329D4-A91E-47A3-B210-74C9E2856C99}" srcId="{118289AE-A174-4E80-AC5A-FA586EF51687}" destId="{B6502431-5857-4F61-9809-F3D1D31CD5B9}" srcOrd="1" destOrd="0" parTransId="{7AABB387-8FCE-412B-94AE-265D8ED0B289}" sibTransId="{0F8DE267-1558-48EA-9466-39EC74E8FF4C}"/>
    <dgm:cxn modelId="{62948C15-07EA-4B43-848C-1A49018646CF}" srcId="{790243D3-D1D4-48B9-B3AB-CDF482E3FF94}" destId="{0AB8F5CA-4C97-462E-828E-1A47A1A2158B}" srcOrd="2" destOrd="0" parTransId="{4436CCDD-5E1D-4BCA-B5D6-20D29A2C964B}" sibTransId="{C97F312A-07D2-48DE-8791-0F44875377C5}"/>
    <dgm:cxn modelId="{E3E507FB-4003-4C5D-B076-5EA493E7B455}" type="presOf" srcId="{1CC829D0-6376-47D5-A151-985DD1DD40AD}" destId="{58809F96-0F28-4CF7-BDE4-50142F2F7DDC}" srcOrd="0" destOrd="1" presId="urn:microsoft.com/office/officeart/2005/8/layout/hList6"/>
    <dgm:cxn modelId="{C7D32B81-BA2D-4BE7-AACE-CBE2836C032C}" type="presOf" srcId="{D7253BC4-F03E-4EEB-83C6-6C6D9B9D731B}" destId="{F1590BE3-CC80-450A-85D2-49F77C028970}" srcOrd="0" destOrd="0" presId="urn:microsoft.com/office/officeart/2005/8/layout/hList6"/>
    <dgm:cxn modelId="{12105C21-2DD6-4ED3-9F4B-F1534B3D926C}" srcId="{D7253BC4-F03E-4EEB-83C6-6C6D9B9D731B}" destId="{118289AE-A174-4E80-AC5A-FA586EF51687}" srcOrd="1" destOrd="0" parTransId="{7AA5685E-F330-4AC6-9C68-160B4D0E5E2B}" sibTransId="{161FA100-7EB8-42B1-BD75-B21E508C8D92}"/>
    <dgm:cxn modelId="{CED9E009-3C39-4F8A-8EB3-68BF7F02DCDD}" srcId="{790243D3-D1D4-48B9-B3AB-CDF482E3FF94}" destId="{FCDA28AE-AB85-4F3D-982A-68AFDEAE3D59}" srcOrd="1" destOrd="0" parTransId="{0FD27867-DFE3-45FF-8DBD-78AFD91128CA}" sibTransId="{3D5384BC-DCE9-48AE-8089-C8EFC5143D0C}"/>
    <dgm:cxn modelId="{1FD381FC-F7E3-47AE-840B-86AFE7D8A8F3}" srcId="{8AFD476F-F542-4BC8-AE67-7AD90AD5E287}" destId="{1CC829D0-6376-47D5-A151-985DD1DD40AD}" srcOrd="0" destOrd="0" parTransId="{F95AC976-8647-44BC-AF3C-AF139985150E}" sibTransId="{C3DF8D33-A31A-43B4-BBE3-621980E24124}"/>
    <dgm:cxn modelId="{B1AD7CEB-9F7F-474B-8D55-35898D594987}" srcId="{D7253BC4-F03E-4EEB-83C6-6C6D9B9D731B}" destId="{8AFD476F-F542-4BC8-AE67-7AD90AD5E287}" srcOrd="2" destOrd="0" parTransId="{DE24543B-9556-432A-976E-151CDEDF027A}" sibTransId="{84620558-4425-4792-B975-635232E35FBD}"/>
    <dgm:cxn modelId="{8387B687-07AD-4E31-AFD2-60AD9898F9C3}" type="presOf" srcId="{0AB8F5CA-4C97-462E-828E-1A47A1A2158B}" destId="{F0FDB1D4-DC72-4B66-BB6F-520FA7E5C3DF}" srcOrd="0" destOrd="3" presId="urn:microsoft.com/office/officeart/2005/8/layout/hList6"/>
    <dgm:cxn modelId="{E3CA5F20-A589-4B8E-ACB5-512006F72611}" srcId="{118289AE-A174-4E80-AC5A-FA586EF51687}" destId="{45F4F482-3B29-4DE5-9D46-50BFC2B3E12A}" srcOrd="0" destOrd="0" parTransId="{05F75F95-1AB2-41B4-A84C-60282FCD0554}" sibTransId="{771E96B4-4BE2-4E6B-B86B-3D74EEA8A818}"/>
    <dgm:cxn modelId="{2DE99B25-9C66-437F-B901-1DD5BF0D2709}" type="presOf" srcId="{790243D3-D1D4-48B9-B3AB-CDF482E3FF94}" destId="{F0FDB1D4-DC72-4B66-BB6F-520FA7E5C3DF}" srcOrd="0" destOrd="0" presId="urn:microsoft.com/office/officeart/2005/8/layout/hList6"/>
    <dgm:cxn modelId="{05517A36-2AA5-451C-AD66-3661E9A2DE8B}" type="presParOf" srcId="{F1590BE3-CC80-450A-85D2-49F77C028970}" destId="{F0FDB1D4-DC72-4B66-BB6F-520FA7E5C3DF}" srcOrd="0" destOrd="0" presId="urn:microsoft.com/office/officeart/2005/8/layout/hList6"/>
    <dgm:cxn modelId="{571A7FF2-5CD1-4BEE-8593-DCA55616C5B1}" type="presParOf" srcId="{F1590BE3-CC80-450A-85D2-49F77C028970}" destId="{66AF5FFC-5AFC-469D-9D61-AEE081FF293F}" srcOrd="1" destOrd="0" presId="urn:microsoft.com/office/officeart/2005/8/layout/hList6"/>
    <dgm:cxn modelId="{D9FDF8C3-4389-4ED4-954B-2CB21F6AC7DC}" type="presParOf" srcId="{F1590BE3-CC80-450A-85D2-49F77C028970}" destId="{E8630CEE-6D15-4A70-BDC5-8D51FDB254E3}" srcOrd="2" destOrd="0" presId="urn:microsoft.com/office/officeart/2005/8/layout/hList6"/>
    <dgm:cxn modelId="{8C8D76AC-7BB7-460C-9DA5-76C3F2054008}" type="presParOf" srcId="{F1590BE3-CC80-450A-85D2-49F77C028970}" destId="{5A19E3A9-2547-499B-B461-C0163C928A68}" srcOrd="3" destOrd="0" presId="urn:microsoft.com/office/officeart/2005/8/layout/hList6"/>
    <dgm:cxn modelId="{FED35662-6C68-4DC9-BEEF-EF9E173CF9CF}" type="presParOf" srcId="{F1590BE3-CC80-450A-85D2-49F77C028970}" destId="{58809F96-0F28-4CF7-BDE4-50142F2F7DD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DB1D4-DC72-4B66-BB6F-520FA7E5C3DF}">
      <dsp:nvSpPr>
        <dsp:cNvPr id="0" name=""/>
        <dsp:cNvSpPr/>
      </dsp:nvSpPr>
      <dsp:spPr>
        <a:xfrm rot="16200000">
          <a:off x="-425373" y="426070"/>
          <a:ext cx="2662108" cy="180996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Pre-processing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DPI Enhancement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Background Removal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Noise Clearing</a:t>
          </a:r>
          <a:endParaRPr lang="en-US" sz="1050" kern="1200" dirty="0"/>
        </a:p>
      </dsp:txBody>
      <dsp:txXfrm rot="5400000">
        <a:off x="697" y="532422"/>
        <a:ext cx="1809968" cy="1597264"/>
      </dsp:txXfrm>
    </dsp:sp>
    <dsp:sp modelId="{E8630CEE-6D15-4A70-BDC5-8D51FDB254E3}">
      <dsp:nvSpPr>
        <dsp:cNvPr id="0" name=""/>
        <dsp:cNvSpPr/>
      </dsp:nvSpPr>
      <dsp:spPr>
        <a:xfrm rot="16200000">
          <a:off x="1520342" y="426070"/>
          <a:ext cx="2662108" cy="1809968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Segmentation/Feature Extraction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Segmentation using Deep Reinforcement Learning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Extract Feature of Character Image using Convolutional Neural Network</a:t>
          </a:r>
          <a:endParaRPr lang="en-US" sz="1050" kern="1200" dirty="0"/>
        </a:p>
      </dsp:txBody>
      <dsp:txXfrm rot="5400000">
        <a:off x="1946412" y="532422"/>
        <a:ext cx="1809968" cy="1597264"/>
      </dsp:txXfrm>
    </dsp:sp>
    <dsp:sp modelId="{58809F96-0F28-4CF7-BDE4-50142F2F7DDC}">
      <dsp:nvSpPr>
        <dsp:cNvPr id="0" name=""/>
        <dsp:cNvSpPr/>
      </dsp:nvSpPr>
      <dsp:spPr>
        <a:xfrm rot="16200000">
          <a:off x="3466755" y="426070"/>
          <a:ext cx="2662108" cy="1809968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Classification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50" kern="1200" dirty="0" smtClean="0"/>
            <a:t>Map the extracted character with best possible symbol using Recurrent Neural Network</a:t>
          </a:r>
          <a:endParaRPr lang="en-US" sz="1050" kern="1200" dirty="0"/>
        </a:p>
      </dsp:txBody>
      <dsp:txXfrm rot="5400000">
        <a:off x="3892825" y="532422"/>
        <a:ext cx="1809968" cy="1597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6A6C-BAA4-4480-A38E-9CBDED827A2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A26BD-037B-415E-A951-8F3F2B84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22C6F-8FA8-4C01-8A85-7D0B030FF791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FEE8-3660-4D6D-B1B8-8A5CA70AE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97509" y="494562"/>
            <a:ext cx="7595420" cy="2701960"/>
            <a:chOff x="2032000" y="638550"/>
            <a:chExt cx="10825496" cy="5499783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96522264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10277809" y="638550"/>
              <a:ext cx="2579687" cy="5418667"/>
              <a:chOff x="5547320" y="-1"/>
              <a:chExt cx="2579687" cy="5418667"/>
            </a:xfrm>
          </p:grpSpPr>
          <p:sp>
            <p:nvSpPr>
              <p:cNvPr id="6" name="Flowchart: Manual Operation 5"/>
              <p:cNvSpPr/>
              <p:nvPr/>
            </p:nvSpPr>
            <p:spPr>
              <a:xfrm rot="16200000">
                <a:off x="4127830" y="1419489"/>
                <a:ext cx="5418667" cy="2579687"/>
              </a:xfrm>
              <a:prstGeom prst="flowChartManualOperation">
                <a:avLst/>
              </a:prstGeom>
              <a:solidFill>
                <a:srgbClr val="0020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353344"/>
                  <a:satOff val="-10228"/>
                  <a:lumOff val="-3922"/>
                  <a:alphaOff val="0"/>
                </a:schemeClr>
              </a:fillRef>
              <a:effectRef idx="0">
                <a:schemeClr val="accent5"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Flowchart: Manual Operation 4"/>
              <p:cNvSpPr txBox="1"/>
              <p:nvPr/>
            </p:nvSpPr>
            <p:spPr>
              <a:xfrm rot="21600000">
                <a:off x="5547320" y="1083732"/>
                <a:ext cx="2579687" cy="32512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0" tIns="0" rIns="130072" bIns="0" numCol="1" spcCol="1270" anchor="t" anchorCtr="0">
                <a:noAutofit/>
              </a:bodyPr>
              <a:lstStyle/>
              <a:p>
                <a:pPr lvl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50" dirty="0" smtClean="0"/>
                  <a:t>Post-Processing</a:t>
                </a:r>
                <a:endParaRPr lang="en-US" sz="1050" kern="1200" dirty="0"/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050" kern="1200" dirty="0" smtClean="0"/>
                  <a:t>Post Processing Rules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050" dirty="0" smtClean="0"/>
                  <a:t>Output Format customization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600" kern="1200" dirty="0"/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endParaRPr lang="en-US" sz="1600" kern="1200" dirty="0"/>
              </a:p>
            </p:txBody>
          </p:sp>
        </p:grpSp>
      </p:grpSp>
      <p:sp>
        <p:nvSpPr>
          <p:cNvPr id="9" name="Rounded Rectangle 8"/>
          <p:cNvSpPr/>
          <p:nvPr/>
        </p:nvSpPr>
        <p:spPr>
          <a:xfrm>
            <a:off x="191730" y="144172"/>
            <a:ext cx="11496367" cy="239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Core Engine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545" y="3274344"/>
            <a:ext cx="11562736" cy="239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API/CNN/RNN</a:t>
            </a:r>
            <a:endParaRPr lang="en-US" dirty="0"/>
          </a:p>
        </p:txBody>
      </p:sp>
      <p:pic>
        <p:nvPicPr>
          <p:cNvPr id="1026" name="Picture 2" descr="one-shot-attention-mechanism-reccurent-neural-networks-v1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32" y="3905609"/>
            <a:ext cx="4657271" cy="25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450" y="4140456"/>
            <a:ext cx="4504250" cy="171555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603705" y="6568454"/>
            <a:ext cx="3540995" cy="265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39666" y="6568454"/>
            <a:ext cx="3790334" cy="2654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Recurrent Neural Network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820203"/>
            <a:ext cx="2549018" cy="244182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57918" y="6568453"/>
            <a:ext cx="3297340" cy="2654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493274" y="1605607"/>
            <a:ext cx="582561" cy="280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969910" y="1568657"/>
            <a:ext cx="508819" cy="22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545097" y="534413"/>
            <a:ext cx="1209369" cy="25406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Customized Output/ Visualization/ Target System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494562"/>
            <a:ext cx="1362075" cy="2599905"/>
            <a:chOff x="0" y="494562"/>
            <a:chExt cx="1362075" cy="275830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494562"/>
              <a:ext cx="1362075" cy="2758308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110613" y="494562"/>
              <a:ext cx="1251462" cy="27583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464575" y="3631446"/>
            <a:ext cx="3878826" cy="21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 : JAVA, Python 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724400" y="3637931"/>
            <a:ext cx="7030065" cy="208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: Tensor Flow, Tesseract, Google Cloud Vision API, </a:t>
            </a:r>
            <a:r>
              <a:rPr lang="en-US" dirty="0" err="1" smtClean="0"/>
              <a:t>OCRopus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4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Detailed Architecture</a:t>
            </a:r>
            <a:endParaRPr lang="en-US" sz="2800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0" y="1431255"/>
            <a:ext cx="9989580" cy="47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Detailed Architecture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Architecture</dc:title>
  <dc:creator>Gupta, Saumya</dc:creator>
  <cp:lastModifiedBy>Purohit, Nidhi</cp:lastModifiedBy>
  <cp:revision>10</cp:revision>
  <dcterms:created xsi:type="dcterms:W3CDTF">2017-02-22T10:51:32Z</dcterms:created>
  <dcterms:modified xsi:type="dcterms:W3CDTF">2017-06-08T08:43:07Z</dcterms:modified>
</cp:coreProperties>
</file>