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02"/>
    <a:srgbClr val="000D26"/>
    <a:srgbClr val="B9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2017-03AC-48D4-AF40-17A0168054F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09C9-564A-41F2-BCE7-F6541FA72DDF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6"/>
            <a:ext cx="9123219" cy="68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2209800" cy="114617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PyCharm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419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Management &amp; Big Data</a:t>
            </a:r>
          </a:p>
          <a:p>
            <a:pPr algn="r"/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Ankur Patel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327" y="3200400"/>
            <a:ext cx="1745673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S3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9411" y="4498973"/>
            <a:ext cx="2209800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Redshift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28600" y="1524000"/>
            <a:ext cx="242316" cy="609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8600" y="2812472"/>
            <a:ext cx="242316" cy="609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9188" y="685800"/>
            <a:ext cx="281261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PostgreSQL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35527" y="4114800"/>
            <a:ext cx="242316" cy="609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191000" y="4187825"/>
            <a:ext cx="4876800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ankur715</a:t>
            </a:r>
            <a:endParaRPr lang="en-US" sz="2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82234"/>
            <a:ext cx="470766" cy="4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66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PostgreSQL - </a:t>
            </a:r>
            <a:r>
              <a:rPr lang="en-US" sz="3600" b="1" dirty="0" err="1"/>
              <a:t>pgAdmin</a:t>
            </a:r>
            <a:r>
              <a:rPr lang="en-US" sz="3600" b="1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ZAGI database</a:t>
            </a:r>
          </a:p>
          <a:p>
            <a:pPr lvl="1"/>
            <a:r>
              <a:rPr lang="en-US" sz="1800" dirty="0" smtClean="0"/>
              <a:t>CREATE TABLE</a:t>
            </a:r>
          </a:p>
          <a:p>
            <a:pPr lvl="1"/>
            <a:r>
              <a:rPr lang="en-US" sz="1800" dirty="0" smtClean="0"/>
              <a:t>INSERT VALUES</a:t>
            </a:r>
          </a:p>
          <a:p>
            <a:pPr lvl="1"/>
            <a:endParaRPr lang="en-US" sz="1800" dirty="0"/>
          </a:p>
          <a:p>
            <a:r>
              <a:rPr lang="en-US" sz="2000" b="1" i="1" dirty="0" smtClean="0"/>
              <a:t>Note down credentials</a:t>
            </a:r>
          </a:p>
          <a:p>
            <a:endParaRPr lang="en-US" sz="2000" dirty="0" smtClean="0"/>
          </a:p>
        </p:txBody>
      </p:sp>
      <p:pic>
        <p:nvPicPr>
          <p:cNvPr id="2050" name="Picture 2" descr="Image result for pgadmin eleph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2733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5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chemeClr val="bg1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 smtClean="0"/>
              <a:t>PyCharm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5172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Back-End coding! </a:t>
            </a:r>
            <a:endParaRPr lang="en-US" sz="2000" dirty="0"/>
          </a:p>
          <a:p>
            <a:r>
              <a:rPr lang="en-US" sz="2000" dirty="0" smtClean="0"/>
              <a:t>Extract data &amp; save .csv</a:t>
            </a:r>
          </a:p>
          <a:p>
            <a:r>
              <a:rPr lang="en-US" sz="2000" dirty="0" smtClean="0"/>
              <a:t>AWS:</a:t>
            </a:r>
          </a:p>
          <a:p>
            <a:pPr lvl="1"/>
            <a:r>
              <a:rPr lang="en-US" dirty="0" smtClean="0"/>
              <a:t>Load into S3</a:t>
            </a:r>
          </a:p>
          <a:p>
            <a:pPr lvl="1"/>
            <a:r>
              <a:rPr lang="en-US" dirty="0" smtClean="0"/>
              <a:t>Load into Redshift for query</a:t>
            </a:r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Libraries:</a:t>
            </a:r>
          </a:p>
          <a:p>
            <a:pPr lvl="1"/>
            <a:r>
              <a:rPr lang="en-US" b="1" i="1" dirty="0" smtClean="0"/>
              <a:t>psycopg2- connect to PostgreSQL</a:t>
            </a:r>
          </a:p>
          <a:p>
            <a:pPr lvl="1"/>
            <a:r>
              <a:rPr lang="en-US" b="1" i="1" dirty="0"/>
              <a:t>b</a:t>
            </a:r>
            <a:r>
              <a:rPr lang="en-US" b="1" i="1" dirty="0" smtClean="0"/>
              <a:t>oto3- upload to s3 client bucket</a:t>
            </a:r>
          </a:p>
          <a:p>
            <a:pPr lvl="1"/>
            <a:r>
              <a:rPr lang="en-US" b="1" i="1" dirty="0"/>
              <a:t>p</a:t>
            </a:r>
            <a:r>
              <a:rPr lang="en-US" b="1" i="1" dirty="0" smtClean="0"/>
              <a:t>sycopg2- connect to Redshift</a:t>
            </a:r>
          </a:p>
          <a:p>
            <a:pPr lvl="1"/>
            <a:endParaRPr lang="en-US" b="1" i="1" dirty="0" smtClean="0"/>
          </a:p>
        </p:txBody>
      </p:sp>
      <p:pic>
        <p:nvPicPr>
          <p:cNvPr id="3074" name="Picture 2" descr="Image result for pycharm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338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2000">
              <a:schemeClr val="accent5">
                <a:lumMod val="75000"/>
              </a:schemeClr>
            </a:gs>
            <a:gs pos="28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ws s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r="5868"/>
          <a:stretch/>
        </p:blipFill>
        <p:spPr bwMode="auto">
          <a:xfrm>
            <a:off x="2805545" y="2106425"/>
            <a:ext cx="6338455" cy="47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AWS S3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8" y="1676400"/>
            <a:ext cx="7125112" cy="405143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Boto3: integrate Python with Amazon S3 AWS 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 S3 bucket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Load .csv files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7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rgbClr val="000D26"/>
            </a:gs>
            <a:gs pos="100000">
              <a:srgbClr val="BE38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AWS Redshift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828800"/>
            <a:ext cx="4095954" cy="405143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</a:t>
            </a:r>
            <a:r>
              <a:rPr lang="en-US" sz="2000" dirty="0" smtClean="0"/>
              <a:t>ollow Steps 1-5</a:t>
            </a:r>
          </a:p>
          <a:p>
            <a:pPr algn="ctr"/>
            <a:r>
              <a:rPr lang="en-US" sz="2000" dirty="0" smtClean="0"/>
              <a:t>Create and Launch Cluster</a:t>
            </a:r>
          </a:p>
          <a:p>
            <a:pPr algn="ctr"/>
            <a:r>
              <a:rPr lang="en-US" sz="2000" b="1" i="1" dirty="0" smtClean="0"/>
              <a:t>Note down </a:t>
            </a:r>
            <a:br>
              <a:rPr lang="en-US" sz="2000" b="1" i="1" dirty="0" smtClean="0"/>
            </a:br>
            <a:r>
              <a:rPr lang="en-US" sz="2000" b="1" i="1" dirty="0" smtClean="0"/>
              <a:t>user &amp; password</a:t>
            </a: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8" r="74566" b="29365"/>
          <a:stretch/>
        </p:blipFill>
        <p:spPr bwMode="auto">
          <a:xfrm>
            <a:off x="0" y="0"/>
            <a:ext cx="4107543" cy="520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2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AWS Redshift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Ways to load S3 files to redshift: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connect -&gt; load</a:t>
            </a:r>
          </a:p>
          <a:p>
            <a:pPr lvl="1"/>
            <a:r>
              <a:rPr lang="en-US" dirty="0" smtClean="0"/>
              <a:t>Redshift Query Editor -&gt; load</a:t>
            </a:r>
          </a:p>
          <a:p>
            <a:r>
              <a:rPr lang="en-US" dirty="0" smtClean="0"/>
              <a:t>Load: COPY command</a:t>
            </a:r>
          </a:p>
          <a:p>
            <a:pPr lvl="1"/>
            <a:r>
              <a:rPr lang="en-US" dirty="0" smtClean="0"/>
              <a:t>S3 bucket -&gt; Redshift cluster</a:t>
            </a:r>
          </a:p>
          <a:p>
            <a:r>
              <a:rPr lang="en-US" dirty="0" smtClean="0"/>
              <a:t>ANALYZE:</a:t>
            </a:r>
          </a:p>
          <a:p>
            <a:pPr lvl="1"/>
            <a:r>
              <a:rPr lang="en-US" dirty="0" smtClean="0"/>
              <a:t>Query editor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 err="1" smtClean="0"/>
              <a:t>execute+fetch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 descr="Image result for amazon redsh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4" y="4495800"/>
            <a:ext cx="195695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github.com/ankur715/AWS_redshift/raw/master/redshift/redshift%20aw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6" t="52841" r="57301" b="43551"/>
          <a:stretch/>
        </p:blipFill>
        <p:spPr bwMode="auto">
          <a:xfrm>
            <a:off x="990600" y="5943599"/>
            <a:ext cx="1281545" cy="4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0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thank you slide in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40543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1342</TotalTime>
  <Words>124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Summer</vt:lpstr>
      <vt:lpstr>PyCharm</vt:lpstr>
      <vt:lpstr>PostgreSQL - pgAdmin 4</vt:lpstr>
      <vt:lpstr>PyCharm</vt:lpstr>
      <vt:lpstr>AWS S3</vt:lpstr>
      <vt:lpstr>AWS Redshift</vt:lpstr>
      <vt:lpstr>AWS Redshift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</dc:title>
  <dc:creator>Ankur</dc:creator>
  <cp:lastModifiedBy>Ankur</cp:lastModifiedBy>
  <cp:revision>22</cp:revision>
  <dcterms:created xsi:type="dcterms:W3CDTF">2019-04-30T15:24:35Z</dcterms:created>
  <dcterms:modified xsi:type="dcterms:W3CDTF">2019-05-10T16:18:50Z</dcterms:modified>
</cp:coreProperties>
</file>