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BCD5-E19D-4B4C-A15A-A91EE870544E}" type="datetimeFigureOut">
              <a:rPr lang="en-GB" smtClean="0"/>
              <a:t>05/09/2019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A11E-BF8A-4511-9869-113FD58E1B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10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BCD5-E19D-4B4C-A15A-A91EE870544E}" type="datetimeFigureOut">
              <a:rPr lang="en-GB" smtClean="0"/>
              <a:t>05/09/2019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A11E-BF8A-4511-9869-113FD58E1B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95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BCD5-E19D-4B4C-A15A-A91EE870544E}" type="datetimeFigureOut">
              <a:rPr lang="en-GB" smtClean="0"/>
              <a:t>05/09/2019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A11E-BF8A-4511-9869-113FD58E1B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66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BCD5-E19D-4B4C-A15A-A91EE870544E}" type="datetimeFigureOut">
              <a:rPr lang="en-GB" smtClean="0"/>
              <a:t>05/09/2019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A11E-BF8A-4511-9869-113FD58E1B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286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BCD5-E19D-4B4C-A15A-A91EE870544E}" type="datetimeFigureOut">
              <a:rPr lang="en-GB" smtClean="0"/>
              <a:t>05/09/2019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A11E-BF8A-4511-9869-113FD58E1B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516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BCD5-E19D-4B4C-A15A-A91EE870544E}" type="datetimeFigureOut">
              <a:rPr lang="en-GB" smtClean="0"/>
              <a:t>05/09/2019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A11E-BF8A-4511-9869-113FD58E1B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650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BCD5-E19D-4B4C-A15A-A91EE870544E}" type="datetimeFigureOut">
              <a:rPr lang="en-GB" smtClean="0"/>
              <a:t>05/09/2019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A11E-BF8A-4511-9869-113FD58E1B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913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BCD5-E19D-4B4C-A15A-A91EE870544E}" type="datetimeFigureOut">
              <a:rPr lang="en-GB" smtClean="0"/>
              <a:t>05/09/2019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A11E-BF8A-4511-9869-113FD58E1B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359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BCD5-E19D-4B4C-A15A-A91EE870544E}" type="datetimeFigureOut">
              <a:rPr lang="en-GB" smtClean="0"/>
              <a:t>05/09/2019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A11E-BF8A-4511-9869-113FD58E1B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396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BCD5-E19D-4B4C-A15A-A91EE870544E}" type="datetimeFigureOut">
              <a:rPr lang="en-GB" smtClean="0"/>
              <a:t>05/09/2019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A11E-BF8A-4511-9869-113FD58E1B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278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BCD5-E19D-4B4C-A15A-A91EE870544E}" type="datetimeFigureOut">
              <a:rPr lang="en-GB" smtClean="0"/>
              <a:t>05/09/2019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A11E-BF8A-4511-9869-113FD58E1B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171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6BCD5-E19D-4B4C-A15A-A91EE870544E}" type="datetimeFigureOut">
              <a:rPr lang="en-GB" smtClean="0"/>
              <a:t>05/09/2019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FA11E-BF8A-4511-9869-113FD58E1B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499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2279442" cy="16851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63249"/>
            <a:ext cx="2236659" cy="17562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7415" y="2861854"/>
            <a:ext cx="4344585" cy="179608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8305" y="2821764"/>
            <a:ext cx="2298971" cy="21178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8501" y="4939566"/>
            <a:ext cx="2259466" cy="20378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75112" y="65315"/>
            <a:ext cx="2857833" cy="279653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73711" y="65315"/>
            <a:ext cx="2442346" cy="225600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79019" y="4851233"/>
            <a:ext cx="5253926" cy="193761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5756" y="3977161"/>
            <a:ext cx="4031864" cy="282293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35732" y="90460"/>
            <a:ext cx="3883688" cy="220571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37690" y="2639528"/>
            <a:ext cx="2439584" cy="772535"/>
          </a:xfrm>
          <a:prstGeom prst="rect">
            <a:avLst/>
          </a:prstGeom>
          <a:ln w="28575"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88445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Tesco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Agrawal, Ankur</dc:creator>
  <cp:lastModifiedBy>Agrawal, Ankur</cp:lastModifiedBy>
  <cp:revision>7</cp:revision>
  <dcterms:created xsi:type="dcterms:W3CDTF">2019-09-05T14:24:20Z</dcterms:created>
  <dcterms:modified xsi:type="dcterms:W3CDTF">2019-09-05T14:46:58Z</dcterms:modified>
</cp:coreProperties>
</file>