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5557" y="1579160"/>
            <a:ext cx="9144000" cy="1641490"/>
          </a:xfrm>
        </p:spPr>
        <p:txBody>
          <a:bodyPr/>
          <a:lstStyle/>
          <a:p>
            <a:r>
              <a:rPr lang="en-US" dirty="0"/>
              <a:t>SPRING &amp; HIBERNATE</a:t>
            </a:r>
          </a:p>
        </p:txBody>
      </p:sp>
    </p:spTree>
    <p:extLst>
      <p:ext uri="{BB962C8B-B14F-4D97-AF65-F5344CB8AC3E}">
        <p14:creationId xmlns:p14="http://schemas.microsoft.com/office/powerpoint/2010/main" val="3612698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4" r="6146" b="51521"/>
          <a:stretch/>
        </p:blipFill>
        <p:spPr>
          <a:xfrm>
            <a:off x="1326525" y="553792"/>
            <a:ext cx="10019762" cy="526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84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284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Dependency Injection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2176530" y="1635617"/>
            <a:ext cx="1378039" cy="1609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903076" y="1828800"/>
            <a:ext cx="2112135" cy="1030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22017" y="4095482"/>
            <a:ext cx="1893194" cy="99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54569" y="2202287"/>
            <a:ext cx="3348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554569" y="2562896"/>
            <a:ext cx="3348507" cy="5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34141" y="2910625"/>
            <a:ext cx="0" cy="118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8306873" y="2859110"/>
            <a:ext cx="25758" cy="123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22017" y="2021983"/>
            <a:ext cx="170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Car factory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250805" y="4237375"/>
            <a:ext cx="1571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Assemble car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430332" y="1828800"/>
            <a:ext cx="1854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Give car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176530" y="2021983"/>
            <a:ext cx="1378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customer</a:t>
            </a:r>
            <a:endParaRPr lang="en-US" sz="2000" b="1" dirty="0"/>
          </a:p>
        </p:txBody>
      </p:sp>
      <p:sp>
        <p:nvSpPr>
          <p:cNvPr id="19" name="Oval 18"/>
          <p:cNvSpPr/>
          <p:nvPr/>
        </p:nvSpPr>
        <p:spPr>
          <a:xfrm>
            <a:off x="4662152" y="1313645"/>
            <a:ext cx="914400" cy="515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414456" y="2202287"/>
            <a:ext cx="1068947" cy="708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675031" y="2756079"/>
            <a:ext cx="1146220" cy="746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906850" y="1272621"/>
            <a:ext cx="643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9826580" y="2285012"/>
            <a:ext cx="850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035639" y="2898733"/>
            <a:ext cx="643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57577" y="4945262"/>
            <a:ext cx="8500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There are many type of injection with Spring</a:t>
            </a:r>
          </a:p>
          <a:p>
            <a:r>
              <a:rPr lang="en-US" sz="2800" b="1" dirty="0" smtClean="0"/>
              <a:t>We’ll cover the two most common </a:t>
            </a:r>
            <a:endParaRPr lang="en-US" sz="2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40913" y="5899369"/>
            <a:ext cx="43659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Constructor injection</a:t>
            </a:r>
          </a:p>
          <a:p>
            <a:r>
              <a:rPr lang="en-US" sz="2800" b="1" dirty="0" smtClean="0"/>
              <a:t>Setter injection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72583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30" y="0"/>
            <a:ext cx="6053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Constructor Injection :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2930" y="523220"/>
            <a:ext cx="7096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Define the dependency interface class.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Create a constructor in your class for injection 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Configure the dependency injection in single file.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7426" y="1867436"/>
            <a:ext cx="85258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Public interface FortuneService{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	public String getFortune();</a:t>
            </a:r>
          </a:p>
          <a:p>
            <a:r>
              <a:rPr lang="en-US" sz="2800" b="1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426" y="3631842"/>
            <a:ext cx="90667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Public HappyFortuneService implements FortuneService{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public String getFortune(){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		return “Today is your lucky day.!”;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}</a:t>
            </a:r>
          </a:p>
          <a:p>
            <a:r>
              <a:rPr lang="en-US" sz="2800" b="1" dirty="0" smtClean="0"/>
              <a:t>}</a:t>
            </a:r>
            <a:r>
              <a:rPr lang="en-US" sz="28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6290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424" y="206062"/>
            <a:ext cx="114235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Public class BaseBallCoach implements Coach{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private FortuneService </a:t>
            </a:r>
            <a:r>
              <a:rPr lang="en-US" sz="2800" b="1" dirty="0" smtClean="0"/>
              <a:t>fortuneService</a:t>
            </a:r>
            <a:r>
              <a:rPr lang="en-US" sz="2800" b="1" dirty="0" smtClean="0"/>
              <a:t>;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	public BaseBallcoach(FortuneService thefortuneService){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				fortuneService = theFortuneService;</a:t>
            </a:r>
          </a:p>
          <a:p>
            <a:r>
              <a:rPr lang="en-US" sz="2800" b="1" dirty="0" smtClean="0"/>
              <a:t>		}</a:t>
            </a:r>
          </a:p>
          <a:p>
            <a:r>
              <a:rPr lang="en-US" sz="2800" b="1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424" y="3258355"/>
            <a:ext cx="120245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&lt;bean id=“myFortuneService” class=“HappyFortuneService”&gt;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&lt;/bean&gt;</a:t>
            </a:r>
          </a:p>
          <a:p>
            <a:r>
              <a:rPr lang="en-US" sz="2800" b="1" dirty="0" smtClean="0"/>
              <a:t>&lt;bean id=“myCoah” class =“BaseBallCoach”&gt;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&lt;constructor-</a:t>
            </a:r>
            <a:r>
              <a:rPr lang="en-US" sz="2800" b="1" dirty="0" err="1" smtClean="0"/>
              <a:t>arg</a:t>
            </a:r>
            <a:r>
              <a:rPr lang="en-US" sz="2800" b="1" dirty="0" smtClean="0"/>
              <a:t> ref =“myFortuneService”/&gt;</a:t>
            </a:r>
          </a:p>
          <a:p>
            <a:r>
              <a:rPr lang="en-US" sz="2800" b="1" dirty="0" smtClean="0"/>
              <a:t>&lt;/bean&gt;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45453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0" t="10902" r="34443" b="56076"/>
          <a:stretch/>
        </p:blipFill>
        <p:spPr>
          <a:xfrm>
            <a:off x="1" y="167423"/>
            <a:ext cx="6096000" cy="31166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0" t="7030" r="23432" b="50610"/>
          <a:stretch/>
        </p:blipFill>
        <p:spPr>
          <a:xfrm>
            <a:off x="6284891" y="94978"/>
            <a:ext cx="5731098" cy="32615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0" t="10219" r="6274" b="57898"/>
          <a:stretch/>
        </p:blipFill>
        <p:spPr>
          <a:xfrm>
            <a:off x="888642" y="3631842"/>
            <a:ext cx="10303099" cy="301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35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009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2746"/>
            <a:ext cx="10233800" cy="4351338"/>
          </a:xfrm>
        </p:spPr>
        <p:txBody>
          <a:bodyPr/>
          <a:lstStyle/>
          <a:p>
            <a:r>
              <a:rPr lang="en-US" b="1" dirty="0" smtClean="0"/>
              <a:t>MUST HAVE JDK</a:t>
            </a:r>
          </a:p>
          <a:p>
            <a:r>
              <a:rPr lang="en-US" b="1" dirty="0" smtClean="0"/>
              <a:t>CHANGE TO JAVA PERSPECTIVE</a:t>
            </a:r>
          </a:p>
          <a:p>
            <a:r>
              <a:rPr lang="en-US" b="1" dirty="0" smtClean="0"/>
              <a:t>CREATE JAVA PROJECT</a:t>
            </a:r>
          </a:p>
          <a:p>
            <a:r>
              <a:rPr lang="en-US" b="1" dirty="0" smtClean="0"/>
              <a:t>DOWNLOAD SPRING JARS</a:t>
            </a:r>
          </a:p>
          <a:p>
            <a:r>
              <a:rPr lang="en-US" b="1" dirty="0" smtClean="0"/>
              <a:t>ADD ALL JAR TO BUILD PATH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752304"/>
            <a:ext cx="6914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INVERSION OF CONTROL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2060620" y="5640946"/>
            <a:ext cx="2768957" cy="105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28078" y="5640946"/>
            <a:ext cx="3219719" cy="112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829577" y="5859887"/>
            <a:ext cx="2459865" cy="128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829577" y="6457129"/>
            <a:ext cx="2471671" cy="5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09263" y="5883175"/>
            <a:ext cx="2356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MY APP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98534" y="5771998"/>
            <a:ext cx="25571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BASE BALL COACH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41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389" y="164250"/>
            <a:ext cx="10233800" cy="4351338"/>
          </a:xfrm>
        </p:spPr>
        <p:txBody>
          <a:bodyPr/>
          <a:lstStyle/>
          <a:p>
            <a:r>
              <a:rPr lang="en-US" b="1" dirty="0" smtClean="0"/>
              <a:t>APP SHOULD BE CONFIGURABLE</a:t>
            </a:r>
          </a:p>
          <a:p>
            <a:r>
              <a:rPr lang="en-US" b="1" dirty="0" smtClean="0"/>
              <a:t>EASILY TO CHANGE FOR  ANOTHER SPORTS</a:t>
            </a:r>
          </a:p>
          <a:p>
            <a:pPr marL="457200" lvl="1" indent="0">
              <a:buNone/>
            </a:pPr>
            <a:r>
              <a:rPr lang="en-US" b="1" dirty="0" smtClean="0"/>
              <a:t>LIKE HOCKEY,CRICKATE,TENNIS ETC. 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4389" y="1893194"/>
            <a:ext cx="908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MyApp.JAVA</a:t>
            </a:r>
          </a:p>
          <a:p>
            <a:r>
              <a:rPr lang="en-US" b="1" dirty="0" smtClean="0"/>
              <a:t>BaseBallCoach.JAVA</a:t>
            </a:r>
          </a:p>
          <a:p>
            <a:r>
              <a:rPr lang="en-US" b="1" dirty="0" smtClean="0"/>
              <a:t>Coach.java INTERFACE AFTER REFACTORING</a:t>
            </a:r>
          </a:p>
          <a:p>
            <a:r>
              <a:rPr lang="en-US" b="1" dirty="0" smtClean="0"/>
              <a:t>TRACK.COACH.JAVA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69063" y="3976204"/>
            <a:ext cx="85644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Public class BaseBallCoach{</a:t>
            </a:r>
          </a:p>
          <a:p>
            <a:r>
              <a:rPr lang="en-US" sz="2400" b="1" dirty="0" smtClean="0"/>
              <a:t>		public String getDailyWorkout(){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		return “spend 30min on batting practice”;</a:t>
            </a:r>
          </a:p>
          <a:p>
            <a:r>
              <a:rPr lang="en-US" sz="2400" b="1" dirty="0" smtClean="0"/>
              <a:t>	}</a:t>
            </a:r>
          </a:p>
          <a:p>
            <a:r>
              <a:rPr lang="en-US" sz="2400" b="1" dirty="0" smtClean="0"/>
              <a:t>}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6347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268" y="280160"/>
            <a:ext cx="10233800" cy="4351338"/>
          </a:xfrm>
        </p:spPr>
        <p:txBody>
          <a:bodyPr/>
          <a:lstStyle/>
          <a:p>
            <a:r>
              <a:rPr lang="en-US" b="1" dirty="0" smtClean="0"/>
              <a:t>public class MyApp{</a:t>
            </a:r>
          </a:p>
          <a:p>
            <a:pPr marL="914400" lvl="2" indent="0">
              <a:buNone/>
            </a:pPr>
            <a:r>
              <a:rPr lang="en-US" b="1" dirty="0" smtClean="0"/>
              <a:t>Public static void main(String[] args){</a:t>
            </a:r>
          </a:p>
          <a:p>
            <a:pPr marL="914400" lvl="2" indent="0">
              <a:buNone/>
            </a:pPr>
            <a:r>
              <a:rPr lang="en-US" b="1" dirty="0"/>
              <a:t>	</a:t>
            </a:r>
            <a:r>
              <a:rPr lang="en-US" b="1" dirty="0" smtClean="0"/>
              <a:t>BaseBallCoach theCoach = new  BaseBallCoach();</a:t>
            </a:r>
          </a:p>
          <a:p>
            <a:pPr marL="914400" lvl="2" indent="0">
              <a:buNone/>
            </a:pPr>
            <a:r>
              <a:rPr lang="en-US" b="1" dirty="0"/>
              <a:t>	</a:t>
            </a:r>
            <a:r>
              <a:rPr lang="en-US" b="1" dirty="0" smtClean="0"/>
              <a:t>System.out.println(</a:t>
            </a:r>
            <a:r>
              <a:rPr lang="en-US" b="1" dirty="0" err="1" smtClean="0"/>
              <a:t>theCoach.getDailWorkOut</a:t>
            </a:r>
            <a:r>
              <a:rPr lang="en-US" b="1" dirty="0" smtClean="0"/>
              <a:t>);</a:t>
            </a:r>
          </a:p>
          <a:p>
            <a:pPr marL="914400" lvl="2" indent="0">
              <a:buNone/>
            </a:pPr>
            <a:r>
              <a:rPr lang="en-US" b="1" dirty="0" smtClean="0"/>
              <a:t>	}</a:t>
            </a:r>
          </a:p>
          <a:p>
            <a:pPr marL="914400" lvl="2" indent="0">
              <a:buNone/>
            </a:pPr>
            <a:r>
              <a:rPr lang="en-US" b="1" dirty="0" smtClean="0"/>
              <a:t>}</a:t>
            </a:r>
          </a:p>
          <a:p>
            <a:pPr marL="914400" lvl="2" indent="0">
              <a:buNone/>
            </a:pPr>
            <a:endParaRPr lang="en-US" b="1" dirty="0" smtClean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47268" y="3013656"/>
            <a:ext cx="10329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Here we are Creating object of BaseBall Coach</a:t>
            </a:r>
          </a:p>
          <a:p>
            <a:r>
              <a:rPr lang="en-US" sz="2800" b="1" dirty="0" smtClean="0"/>
              <a:t>We should create in such that it should work for every coach.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18186" y="4378817"/>
            <a:ext cx="92212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Public interface Coach{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public getDailWorkOut();</a:t>
            </a:r>
          </a:p>
          <a:p>
            <a:r>
              <a:rPr lang="en-US" sz="2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724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873" y="151372"/>
            <a:ext cx="10233800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p</a:t>
            </a:r>
            <a:r>
              <a:rPr lang="en-US" sz="2400" b="1" dirty="0" smtClean="0"/>
              <a:t>ublic class BaseBallCoach implements Coach{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@Override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 public String getDailWorkout(){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	return “spend  30 min on batting ”;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}</a:t>
            </a:r>
          </a:p>
          <a:p>
            <a:pPr marL="0" indent="0">
              <a:buNone/>
            </a:pPr>
            <a:r>
              <a:rPr lang="en-US" sz="2400" b="1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2873" y="3129566"/>
            <a:ext cx="105740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public class MyApp{</a:t>
            </a:r>
          </a:p>
          <a:p>
            <a:pPr lvl="1"/>
            <a:r>
              <a:rPr lang="en-US" sz="2400" b="1" dirty="0"/>
              <a:t>	public static void main(String[] args){</a:t>
            </a:r>
          </a:p>
          <a:p>
            <a:pPr lvl="1"/>
            <a:r>
              <a:rPr lang="en-US" sz="2400" b="1" dirty="0"/>
              <a:t>	          Coach theCoach  = new BaseBallCoach();</a:t>
            </a:r>
          </a:p>
          <a:p>
            <a:pPr lvl="1"/>
            <a:r>
              <a:rPr lang="en-US" sz="2400" b="1" dirty="0"/>
              <a:t>	           System.out.println(</a:t>
            </a:r>
            <a:r>
              <a:rPr lang="en-US" sz="2400" b="1" dirty="0" err="1"/>
              <a:t>theCoach.getDailyWorkout</a:t>
            </a:r>
            <a:r>
              <a:rPr lang="en-US" sz="2400" b="1" dirty="0"/>
              <a:t>());</a:t>
            </a:r>
          </a:p>
          <a:p>
            <a:pPr lvl="1"/>
            <a:r>
              <a:rPr lang="en-US" sz="2400" b="1" dirty="0"/>
              <a:t>	}</a:t>
            </a:r>
          </a:p>
          <a:p>
            <a:pPr lvl="1"/>
            <a:r>
              <a:rPr lang="en-US" sz="2400" b="1" dirty="0"/>
              <a:t>}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73487" y="5975797"/>
            <a:ext cx="98652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o/p- &gt; spend 30 min on batting.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030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842" y="202887"/>
            <a:ext cx="10233800" cy="4351338"/>
          </a:xfrm>
        </p:spPr>
        <p:txBody>
          <a:bodyPr/>
          <a:lstStyle/>
          <a:p>
            <a:r>
              <a:rPr lang="en-US" b="1" dirty="0"/>
              <a:t>public class </a:t>
            </a:r>
            <a:r>
              <a:rPr lang="en-US" b="1" dirty="0" smtClean="0"/>
              <a:t>TrackCoach </a:t>
            </a:r>
            <a:r>
              <a:rPr lang="en-US" b="1" dirty="0"/>
              <a:t>implements Coach{</a:t>
            </a:r>
          </a:p>
          <a:p>
            <a:pPr marL="0" indent="0">
              <a:buNone/>
            </a:pPr>
            <a:r>
              <a:rPr lang="en-US" b="1" dirty="0"/>
              <a:t>		@Override</a:t>
            </a:r>
          </a:p>
          <a:p>
            <a:pPr marL="0" indent="0">
              <a:buNone/>
            </a:pPr>
            <a:r>
              <a:rPr lang="en-US" b="1" dirty="0"/>
              <a:t>		 public String getDailWorkout(){</a:t>
            </a:r>
          </a:p>
          <a:p>
            <a:pPr marL="0" indent="0">
              <a:buNone/>
            </a:pPr>
            <a:r>
              <a:rPr lang="en-US" b="1" dirty="0"/>
              <a:t>			return </a:t>
            </a:r>
            <a:r>
              <a:rPr lang="en-US" b="1" dirty="0" smtClean="0"/>
              <a:t>“run a hard 5k </a:t>
            </a:r>
            <a:r>
              <a:rPr lang="en-US" b="1" dirty="0"/>
              <a:t>”;</a:t>
            </a:r>
          </a:p>
          <a:p>
            <a:pPr marL="0" indent="0">
              <a:buNone/>
            </a:pPr>
            <a:r>
              <a:rPr lang="en-US" b="1" dirty="0"/>
              <a:t>		}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842" y="3429000"/>
            <a:ext cx="103937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public class MyApp{</a:t>
            </a:r>
          </a:p>
          <a:p>
            <a:pPr lvl="1"/>
            <a:r>
              <a:rPr lang="en-US" sz="2400" b="1" dirty="0"/>
              <a:t>	public static void main(String[] args){</a:t>
            </a:r>
          </a:p>
          <a:p>
            <a:pPr lvl="1"/>
            <a:r>
              <a:rPr lang="en-US" sz="2400" b="1" dirty="0"/>
              <a:t>	          Coach theCoach  = new </a:t>
            </a:r>
            <a:r>
              <a:rPr lang="en-US" sz="2400" b="1" dirty="0" smtClean="0"/>
              <a:t>TrackCoach</a:t>
            </a:r>
            <a:r>
              <a:rPr lang="en-US" sz="2400" b="1" dirty="0"/>
              <a:t>();</a:t>
            </a:r>
          </a:p>
          <a:p>
            <a:pPr lvl="1"/>
            <a:r>
              <a:rPr lang="en-US" sz="2400" b="1" dirty="0"/>
              <a:t>	           System.out.println(</a:t>
            </a:r>
            <a:r>
              <a:rPr lang="en-US" sz="2400" b="1" dirty="0" err="1"/>
              <a:t>theCoach.getDailyWorkout</a:t>
            </a:r>
            <a:r>
              <a:rPr lang="en-US" sz="2400" b="1" dirty="0"/>
              <a:t>());</a:t>
            </a:r>
          </a:p>
          <a:p>
            <a:pPr lvl="1"/>
            <a:r>
              <a:rPr lang="en-US" sz="2400" b="1" dirty="0"/>
              <a:t>	}</a:t>
            </a:r>
          </a:p>
          <a:p>
            <a:pPr lvl="1"/>
            <a:r>
              <a:rPr lang="en-US" sz="2400" b="1" dirty="0"/>
              <a:t>}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0456" y="6014323"/>
            <a:ext cx="8100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o/p -&gt; Run a hard 5k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4900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578" y="253996"/>
            <a:ext cx="8744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Primary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Create and manage object(inversion control)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Inject object’s dependencies(Dependency injection)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7425" y="1790163"/>
            <a:ext cx="7598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Configuration of Spring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XML configuration File(legacy but most legacy app).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Java annotation(modern)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Java source Code(modern)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7624293" y="1983346"/>
            <a:ext cx="1622738" cy="1745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65961" y="2305318"/>
            <a:ext cx="1236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Object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factory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65961" y="1579142"/>
            <a:ext cx="1455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Spring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7578" y="3606085"/>
            <a:ext cx="68901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Spring Dev. Process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Configure Your Beans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Create a spring Container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Retrieve Beans from Spring Container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3823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2581" y="927279"/>
            <a:ext cx="102644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&lt;bean        &gt;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&lt;bean id=“myCoach”  class =“fully qualified name of class”&gt;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&lt;/bean&gt;</a:t>
            </a:r>
          </a:p>
          <a:p>
            <a:r>
              <a:rPr lang="en-US" sz="2800" b="1" dirty="0" smtClean="0"/>
              <a:t>&lt;/bean&gt;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79550" y="0"/>
            <a:ext cx="4121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applicationContext.xml</a:t>
            </a:r>
            <a:endParaRPr lang="en-US" sz="2800" b="1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631842" y="1835220"/>
            <a:ext cx="12879" cy="10496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89031" y="2936313"/>
            <a:ext cx="3425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Like alias name</a:t>
            </a:r>
            <a:endParaRPr lang="en-US" sz="28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242479" y="1835220"/>
            <a:ext cx="25758" cy="9079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22772" y="2743161"/>
            <a:ext cx="4327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This class should implements the interface Coach like BaseBallCoach.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" y="3943490"/>
            <a:ext cx="12192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Create a Spring Container</a:t>
            </a:r>
          </a:p>
          <a:p>
            <a:endParaRPr lang="en-US" sz="2400" b="1" dirty="0"/>
          </a:p>
          <a:p>
            <a:r>
              <a:rPr lang="en-US" sz="2000" b="1" dirty="0" smtClean="0"/>
              <a:t>ClasspathXmlApplicationContext context = new ClasspathXmlApplicationContext(“xml file Name”); </a:t>
            </a:r>
            <a:endParaRPr lang="en-US" sz="2000" b="1" dirty="0"/>
          </a:p>
        </p:txBody>
      </p:sp>
      <p:sp>
        <p:nvSpPr>
          <p:cNvPr id="11" name="Down Arrow 10"/>
          <p:cNvSpPr/>
          <p:nvPr/>
        </p:nvSpPr>
        <p:spPr>
          <a:xfrm>
            <a:off x="9723549" y="4297928"/>
            <a:ext cx="515155" cy="4298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092485" y="3837904"/>
            <a:ext cx="2865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applicationContext.xml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" y="5306096"/>
            <a:ext cx="8422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Retrieve bean from spring container</a:t>
            </a:r>
          </a:p>
          <a:p>
            <a:endParaRPr lang="en-US" sz="2400" b="1" dirty="0"/>
          </a:p>
          <a:p>
            <a:r>
              <a:rPr lang="en-US" sz="2400" b="1" dirty="0" smtClean="0"/>
              <a:t>Coach theCoach = context.getBean(“myCoach” , Coach.class);</a:t>
            </a:r>
            <a:endParaRPr lang="en-US" sz="24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598535" y="5756856"/>
            <a:ext cx="1365161" cy="4121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937937" y="5495246"/>
            <a:ext cx="176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interface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057622" y="6433183"/>
            <a:ext cx="273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Alias name</a:t>
            </a:r>
            <a:endParaRPr lang="en-US" sz="2400" b="1" dirty="0"/>
          </a:p>
        </p:txBody>
      </p:sp>
      <p:cxnSp>
        <p:nvCxnSpPr>
          <p:cNvPr id="19" name="Straight Arrow Connector 18"/>
          <p:cNvCxnSpPr>
            <a:endCxn id="17" idx="1"/>
          </p:cNvCxnSpPr>
          <p:nvPr/>
        </p:nvCxnSpPr>
        <p:spPr>
          <a:xfrm>
            <a:off x="5814812" y="6430590"/>
            <a:ext cx="1242810" cy="2334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049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4" r="33419" b="52888"/>
          <a:stretch/>
        </p:blipFill>
        <p:spPr>
          <a:xfrm>
            <a:off x="1159099" y="927278"/>
            <a:ext cx="9272788" cy="423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9561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316</TotalTime>
  <Words>308</Words>
  <Application>Microsoft Office PowerPoint</Application>
  <PresentationFormat>Widescreen</PresentationFormat>
  <Paragraphs>124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Depth</vt:lpstr>
      <vt:lpstr>SPRING &amp; HIBERNATE</vt:lpstr>
      <vt:lpstr>CONFIGURATION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&amp; HIBERNATE</dc:title>
  <dc:creator>Ankur Verma</dc:creator>
  <cp:lastModifiedBy>Ankur Verma</cp:lastModifiedBy>
  <cp:revision>12</cp:revision>
  <dcterms:created xsi:type="dcterms:W3CDTF">2020-08-14T18:36:17Z</dcterms:created>
  <dcterms:modified xsi:type="dcterms:W3CDTF">2020-08-17T20:35:17Z</dcterms:modified>
</cp:coreProperties>
</file>