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4"/>
  </p:sldMasterIdLst>
  <p:sldIdLst>
    <p:sldId id="257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udhary, Ankur" userId="78713cdb-4f48-4d52-8d22-24fac7910b0c" providerId="ADAL" clId="{DFDBE37B-D27E-4538-AFFD-E364B5924678}"/>
    <pc:docChg chg="undo custSel modSld">
      <pc:chgData name="Chaudhary, Ankur" userId="78713cdb-4f48-4d52-8d22-24fac7910b0c" providerId="ADAL" clId="{DFDBE37B-D27E-4538-AFFD-E364B5924678}" dt="2021-11-22T14:33:45.287" v="13" actId="14100"/>
      <pc:docMkLst>
        <pc:docMk/>
      </pc:docMkLst>
      <pc:sldChg chg="addSp delSp modSp mod">
        <pc:chgData name="Chaudhary, Ankur" userId="78713cdb-4f48-4d52-8d22-24fac7910b0c" providerId="ADAL" clId="{DFDBE37B-D27E-4538-AFFD-E364B5924678}" dt="2021-11-22T14:33:45.287" v="13" actId="14100"/>
        <pc:sldMkLst>
          <pc:docMk/>
          <pc:sldMk cId="183243182" sldId="261"/>
        </pc:sldMkLst>
        <pc:spChg chg="add mod">
          <ac:chgData name="Chaudhary, Ankur" userId="78713cdb-4f48-4d52-8d22-24fac7910b0c" providerId="ADAL" clId="{DFDBE37B-D27E-4538-AFFD-E364B5924678}" dt="2021-11-22T14:33:45.287" v="13" actId="14100"/>
          <ac:spMkLst>
            <pc:docMk/>
            <pc:sldMk cId="183243182" sldId="261"/>
            <ac:spMk id="15" creationId="{9F447D9B-FD0D-4F6E-9287-1E75E1B50577}"/>
          </ac:spMkLst>
        </pc:spChg>
        <pc:cxnChg chg="add del">
          <ac:chgData name="Chaudhary, Ankur" userId="78713cdb-4f48-4d52-8d22-24fac7910b0c" providerId="ADAL" clId="{DFDBE37B-D27E-4538-AFFD-E364B5924678}" dt="2021-11-22T14:32:17.121" v="1" actId="11529"/>
          <ac:cxnSpMkLst>
            <pc:docMk/>
            <pc:sldMk cId="183243182" sldId="261"/>
            <ac:cxnSpMk id="7" creationId="{B5612094-F0BE-4CEE-AF3F-58EF4B96FDE1}"/>
          </ac:cxnSpMkLst>
        </pc:cxnChg>
        <pc:cxnChg chg="add del">
          <ac:chgData name="Chaudhary, Ankur" userId="78713cdb-4f48-4d52-8d22-24fac7910b0c" providerId="ADAL" clId="{DFDBE37B-D27E-4538-AFFD-E364B5924678}" dt="2021-11-22T14:33:00.800" v="9" actId="11529"/>
          <ac:cxnSpMkLst>
            <pc:docMk/>
            <pc:sldMk cId="183243182" sldId="261"/>
            <ac:cxnSpMk id="9" creationId="{6A7817BD-27A7-4D50-8BAD-148A0FA13687}"/>
          </ac:cxnSpMkLst>
        </pc:cxnChg>
        <pc:cxnChg chg="add del">
          <ac:chgData name="Chaudhary, Ankur" userId="78713cdb-4f48-4d52-8d22-24fac7910b0c" providerId="ADAL" clId="{DFDBE37B-D27E-4538-AFFD-E364B5924678}" dt="2021-11-22T14:33:00.428" v="8" actId="11529"/>
          <ac:cxnSpMkLst>
            <pc:docMk/>
            <pc:sldMk cId="183243182" sldId="261"/>
            <ac:cxnSpMk id="12" creationId="{80081FD2-D6D7-4453-8B4C-CCDC3AEE817D}"/>
          </ac:cxnSpMkLst>
        </pc:cxnChg>
        <pc:cxnChg chg="add del">
          <ac:chgData name="Chaudhary, Ankur" userId="78713cdb-4f48-4d52-8d22-24fac7910b0c" providerId="ADAL" clId="{DFDBE37B-D27E-4538-AFFD-E364B5924678}" dt="2021-11-22T14:33:00.069" v="7" actId="11529"/>
          <ac:cxnSpMkLst>
            <pc:docMk/>
            <pc:sldMk cId="183243182" sldId="261"/>
            <ac:cxnSpMk id="14" creationId="{505A599A-0C83-42C5-9FCE-DECC182F599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A0C0817-A112-4847-8014-A94B7D2A4EA3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9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3625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FA2B21-3FCD-4721-B95C-427943F61125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8493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FA2B21-3FCD-4721-B95C-427943F61125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58510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FA2B21-3FCD-4721-B95C-427943F61125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21906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350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18108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20400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FA2B21-3FCD-4721-B95C-427943F61125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77912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8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9C646AA-F36E-4540-911D-FFFC0A0EF24A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22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8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01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11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26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05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6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416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A0807F3-44A3-4DB2-900D-12F1B5E0C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698999"/>
            <a:ext cx="10820400" cy="821268"/>
          </a:xfrm>
        </p:spPr>
        <p:txBody>
          <a:bodyPr>
            <a:normAutofit/>
          </a:bodyPr>
          <a:lstStyle/>
          <a:p>
            <a:r>
              <a:rPr lang="en-US" sz="4400" dirty="0"/>
              <a:t>Digital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5520267"/>
            <a:ext cx="10820400" cy="6942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Ankur Chaudhary</a:t>
            </a:r>
          </a:p>
        </p:txBody>
      </p:sp>
      <p:sp>
        <p:nvSpPr>
          <p:cNvPr id="13" name="Rounded Rectangle 6">
            <a:extLst>
              <a:ext uri="{FF2B5EF4-FFF2-40B4-BE49-F238E27FC236}">
                <a16:creationId xmlns:a16="http://schemas.microsoft.com/office/drawing/2014/main" id="{22329FF5-EA6E-4AF9-B328-A6C6E60B0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27" y="712832"/>
            <a:ext cx="8924186" cy="347816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55" r="1" b="14346"/>
          <a:stretch/>
        </p:blipFill>
        <p:spPr>
          <a:xfrm>
            <a:off x="1167512" y="1197851"/>
            <a:ext cx="7919928" cy="250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445" y="320675"/>
            <a:ext cx="10278955" cy="676275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100" dirty="0"/>
              <a:t>Feature impact and confusion matrix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E87508-9E70-4976-A208-217E10671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445" y="996950"/>
            <a:ext cx="7130313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F171BAE-6779-44A4-9470-1377415E6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084" y="3508375"/>
            <a:ext cx="4185589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9F447D9B-FD0D-4F6E-9287-1E75E1B50577}"/>
              </a:ext>
            </a:extLst>
          </p:cNvPr>
          <p:cNvSpPr/>
          <p:nvPr/>
        </p:nvSpPr>
        <p:spPr>
          <a:xfrm>
            <a:off x="541445" y="822325"/>
            <a:ext cx="7535755" cy="2171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BD4A5B-7858-4FA6-B3C4-FDC131C722D8}"/>
              </a:ext>
            </a:extLst>
          </p:cNvPr>
          <p:cNvSpPr txBox="1"/>
          <p:nvPr/>
        </p:nvSpPr>
        <p:spPr>
          <a:xfrm>
            <a:off x="1352550" y="1562100"/>
            <a:ext cx="84963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the scores in scores.csv to target individuals who are prospects, mid level prospects or even at the borderline of not being prospects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Alternate to the scores-based approach, feature values can also be leveraged to create a group-based targeting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Evaluate model for bias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Include more data points if available as well as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Perform more experiments with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Monitor model for drift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PKL files can be used to automate the model via solutions like </a:t>
            </a:r>
            <a:r>
              <a:rPr lang="en-US" dirty="0" err="1"/>
              <a:t>cron</a:t>
            </a:r>
            <a:r>
              <a:rPr lang="en-US" dirty="0"/>
              <a:t> , airflow, flask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B189695-D964-43A4-8766-F9567910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445" y="320675"/>
            <a:ext cx="10278955" cy="676275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100" dirty="0"/>
              <a:t>Scores/insights usage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136823050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20</TotalTime>
  <Words>105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Digital Challenge</vt:lpstr>
      <vt:lpstr>Feature impact and confusion matrix</vt:lpstr>
      <vt:lpstr>Scores/insights usage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Challenge</dc:title>
  <dc:creator>Chaudhary, Ankur</dc:creator>
  <cp:lastModifiedBy>Chaudhary, Ankur</cp:lastModifiedBy>
  <cp:revision>1</cp:revision>
  <dcterms:created xsi:type="dcterms:W3CDTF">2021-11-22T14:13:06Z</dcterms:created>
  <dcterms:modified xsi:type="dcterms:W3CDTF">2021-11-22T14:33:57Z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