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Travellophilia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- An ultimate guide for your travel.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" y="1"/>
            <a:ext cx="11995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9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application that provides personalized end to end travel solution.</a:t>
            </a:r>
          </a:p>
          <a:p>
            <a:r>
              <a:rPr lang="en-US" dirty="0"/>
              <a:t>Simple yet powerful UI</a:t>
            </a:r>
          </a:p>
          <a:p>
            <a:r>
              <a:rPr lang="en-US" dirty="0"/>
              <a:t>Third party API integration</a:t>
            </a:r>
          </a:p>
          <a:p>
            <a:pPr lvl="1"/>
            <a:r>
              <a:rPr lang="en-US" dirty="0"/>
              <a:t>Google Maps API</a:t>
            </a:r>
          </a:p>
          <a:p>
            <a:pPr lvl="1"/>
            <a:r>
              <a:rPr lang="en-US" dirty="0" err="1"/>
              <a:t>Tourpedia</a:t>
            </a:r>
            <a:r>
              <a:rPr lang="en-US" dirty="0"/>
              <a:t> JSON integration</a:t>
            </a:r>
          </a:p>
          <a:p>
            <a:r>
              <a:rPr lang="en-US" dirty="0"/>
              <a:t>Database Integration for quicker TAT</a:t>
            </a:r>
          </a:p>
          <a:p>
            <a:r>
              <a:rPr lang="en-US" dirty="0"/>
              <a:t>Custom tailored plans that suits your time, budget and needs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2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132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45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Travellophilia</vt:lpstr>
      <vt:lpstr>Features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Travellophilia</dc:title>
  <dc:creator>Arvind Venkatasubramanian</dc:creator>
  <cp:lastModifiedBy>Ankur Bag</cp:lastModifiedBy>
  <cp:revision>4</cp:revision>
  <dcterms:created xsi:type="dcterms:W3CDTF">2017-03-26T08:28:40Z</dcterms:created>
  <dcterms:modified xsi:type="dcterms:W3CDTF">2017-03-26T15:46:38Z</dcterms:modified>
</cp:coreProperties>
</file>