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07475" x="327600"/>
            <a:ext cy="1670700" cx="8517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0">
              <a:spcBef>
                <a:spcPts val="0"/>
              </a:spcBef>
              <a:buNone/>
            </a:pPr>
            <a:r>
              <a:rPr lang="en"/>
              <a:t>Adversarial Machine Learning 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129474" x="5034300"/>
            <a:ext cy="1495200" cx="342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>
              <a:spcBef>
                <a:spcPts val="0"/>
              </a:spcBef>
              <a:buNone/>
            </a:pPr>
            <a:r>
              <a:rPr lang="en"/>
              <a:t>Ankur Bapna Gavilan Galloway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67487" x="6103262"/>
            <a:ext cy="1971675" cx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67500" x="3219450"/>
            <a:ext cy="1943100" cx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367487" x="356112"/>
            <a:ext cy="1914525" cx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	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Error rate ~ 2-5% for label flipping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Error rate ~ 15-20% for optimal poisoning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Possible improvements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Multi-point optimization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Less adversary control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Optimal label flipping for existing data point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Generating data point without label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More practical algorithm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Case 2: Poisoning resistant PCA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Evaluate existing algorithm with poisoning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Random poisoning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Informed poisoning (local and global)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Short term and boiling frog attacks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Improve performance - robust statistics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Resistant to boiling frog attacks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Still susceptible to random poisoning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/>
              <a:t>Flow volume anomaly detection using PCA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Training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Y - cumulative traffic matrix containing time series for all network flows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Find principal components of Y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k components - maximum variance for training data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Model residual using Gaussian - find threshold 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Test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Variance not explained by top k components &gt; t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Report anomaly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Poisoning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Random :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Add random traffic during training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Locally informed :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Information about current ingress traffic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Add traffic if current ingress traffic is large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Globally informed :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Omniscient, Omnipotent attacker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Add traffic optimally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of current system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4800" cx="4151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Network information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advantageous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Boiling frog attack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more efficient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Need for more robust method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5209025"/>
            <a:ext cy="3991099" cx="373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ANTIDOTE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Median instead of mean for centering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Median absolute deviation instead of variance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Evaluate Principal Components: PCA-GRID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Grid search algorithm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 Laplace distribution to model residual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of ANTIDOTE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0425" x="5001525"/>
            <a:ext cy="3978299" cx="36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y="1120425" x="457200"/>
            <a:ext cy="3978299" cx="446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FFFFFF"/>
                </a:solidFill>
              </a:rPr>
              <a:t>More resistant to informed poisoning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FFFFFF"/>
                </a:solidFill>
              </a:rPr>
              <a:t>More resistant to boiling frog attacks</a:t>
            </a:r>
          </a:p>
          <a:p>
            <a:pPr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FFFFFF"/>
                </a:solidFill>
              </a:rPr>
              <a:t>Vulnerable to random poisoning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40390" x="5001525"/>
            <a:ext cy="1958334" cx="36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Thanks!!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Problems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Bounds on adversarial influence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Value of adversarial capabilities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Technologies for secure learning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Open Problems in the Security of Learning, Tygar et. al.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Poisoning Attacks against Support Vector Machines, Biggio et. al.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ANTIDOTE: Understanding and Defending against Poisoning of Anomaly Detectors, Tygar et. 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Bounds on influence?	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Effort needed for adversary to influence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Lower bounds on performance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Some systems harder to reverse engineer?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Value of adversarial influence?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Natural threat models and impact on learner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How much influence can the learner tolerate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Secure learners for security	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Detecting malicious training instances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More resilient learners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Mixture of orthogonal experts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Case 1: Poisoning SVM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Good points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Theoretical guarantees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Optimally poisoning a SVM based classifier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Works for kernelized SVM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Not so good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Optimization problem - non-convex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Can’t be used for practical attacks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Verified on extremely small datasets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Formulation	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Goal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en"/>
              <a:t>Introduce single malicious sample in training set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en"/>
              <a:t>Maximize validation error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●"/>
            </a:pPr>
            <a:r>
              <a:rPr sz="2400" lang="en"/>
              <a:t>Frame goal as an optimization problem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Algorithm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Start with a training sample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Solve locally using gradient ascent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Resulting gradient : function of inner product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100 training, 500 validation samples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MNIST Dataset - binary classification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7 vs 1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9 vs 8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4 vs 0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223342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