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9144000" cy="51435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7a6d7b17f3_0_8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7a6d7b17f3_0_10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a6d7b17f3_0_10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a6d7b17f3_0_11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7a6d7b17f3_0_12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a6d7b17f3_0_13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7a6d7b17f3_0_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7a6d7b17f3_0_19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7a6d7b17f3_0_7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hrutimehta/zomato-restaurants-data" TargetMode="Externa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hrutimehta/zomato-restaurants-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Zomato restaurants dataset in the city of New Delhi</a:t>
            </a:r>
            <a:endParaRPr b="1"/>
          </a:p>
          <a:p>
            <a:pPr indent="0" lvl="0" marL="0" marR="0" rtl="0" algn="l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74930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park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nagar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kailash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 shah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data that contains list Locality,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74930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