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7" r:id="rId3"/>
    <p:sldId id="398" r:id="rId4"/>
    <p:sldId id="399" r:id="rId5"/>
    <p:sldId id="400" r:id="rId6"/>
    <p:sldId id="402" r:id="rId7"/>
    <p:sldId id="401" r:id="rId8"/>
    <p:sldId id="403" r:id="rId9"/>
    <p:sldId id="405" r:id="rId10"/>
    <p:sldId id="4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-43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8453-510E-994B-B117-5053A29FC00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671C-16A8-B64F-BA35-13B02D67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538A-48A0-4225-A15C-F1DFAB1A92D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6A2E-E5F2-48C6-BF2C-FCF5B7451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696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00" spc="-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A0F1CB-A197-4DCD-B5D1-37B1404594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2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324600"/>
            <a:ext cx="2971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August 30, 2011</a:t>
            </a:r>
            <a:endParaRPr lang="en-US" dirty="0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63000" y="6553200"/>
            <a:ext cx="381000" cy="304800"/>
          </a:xfrm>
        </p:spPr>
        <p:txBody>
          <a:bodyPr/>
          <a:lstStyle>
            <a:lvl1pPr algn="l">
              <a:defRPr sz="1400" b="1">
                <a:latin typeface="Arial" charset="0"/>
              </a:defRPr>
            </a:lvl1pPr>
          </a:lstStyle>
          <a:p>
            <a:fld id="{70A0F1CB-A197-4DCD-B5D1-37B140459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029" name="Picture 13" descr="CMwrdmrkR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"/>
            <a:ext cx="9144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772400" y="6477000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06060"/>
                </a:solidFill>
              </a:defRPr>
            </a:lvl1pPr>
          </a:lstStyle>
          <a:p>
            <a:fld id="{70A0F1CB-A197-4DCD-B5D1-37B1404594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324600"/>
            <a:ext cx="2971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August 30, 2011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2133600"/>
          </a:xfrm>
        </p:spPr>
        <p:txBody>
          <a:bodyPr/>
          <a:lstStyle/>
          <a:p>
            <a:pPr algn="ctr"/>
            <a:r>
              <a:rPr lang="en-US" sz="5400" dirty="0" smtClean="0"/>
              <a:t>Milestone 1</a:t>
            </a:r>
            <a:endParaRPr lang="en-US" sz="2000" b="1" dirty="0">
              <a:solidFill>
                <a:srgbClr val="8080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0"/>
            <a:ext cx="7086600" cy="16764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Presented by : </a:t>
            </a:r>
            <a:r>
              <a:rPr lang="en-US" sz="2400" dirty="0" smtClean="0"/>
              <a:t>Team 6</a:t>
            </a:r>
          </a:p>
          <a:p>
            <a:r>
              <a:rPr lang="en-US" sz="2400" dirty="0"/>
              <a:t>Ankur </a:t>
            </a:r>
            <a:r>
              <a:rPr lang="en-US" sz="2400" dirty="0" smtClean="0"/>
              <a:t>Gandhe		</a:t>
            </a:r>
            <a:r>
              <a:rPr lang="en-US" sz="2400" dirty="0" err="1" smtClean="0"/>
              <a:t>Simranjit</a:t>
            </a:r>
            <a:r>
              <a:rPr lang="en-US" sz="2400" dirty="0" smtClean="0"/>
              <a:t> </a:t>
            </a:r>
            <a:r>
              <a:rPr lang="en-US" sz="2400" dirty="0"/>
              <a:t>Singh </a:t>
            </a:r>
            <a:r>
              <a:rPr lang="en-US" sz="2400" dirty="0" err="1" smtClean="0"/>
              <a:t>Kohli</a:t>
            </a:r>
            <a:endParaRPr lang="en-US" sz="2400" dirty="0" smtClean="0"/>
          </a:p>
          <a:p>
            <a:r>
              <a:rPr lang="en-US" sz="2400" dirty="0" smtClean="0"/>
              <a:t>Xiang Li	Mario </a:t>
            </a:r>
            <a:r>
              <a:rPr lang="en-US" sz="2400" dirty="0" err="1" smtClean="0"/>
              <a:t>Piergallini</a:t>
            </a:r>
            <a:r>
              <a:rPr lang="en-US" sz="2400" dirty="0" smtClean="0"/>
              <a:t>	</a:t>
            </a:r>
            <a:r>
              <a:rPr lang="en-US" sz="2400" dirty="0" err="1" smtClean="0"/>
              <a:t>Wenqing</a:t>
            </a:r>
            <a:r>
              <a:rPr lang="en-US" sz="2400" dirty="0" smtClean="0"/>
              <a:t> Yuan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6600" y="5562600"/>
            <a:ext cx="2971800" cy="381000"/>
          </a:xfrm>
        </p:spPr>
        <p:txBody>
          <a:bodyPr/>
          <a:lstStyle/>
          <a:p>
            <a:r>
              <a:rPr lang="en-US" dirty="0" smtClean="0"/>
              <a:t>Nov 11, 2013 @CMU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started with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r>
              <a:rPr lang="en-US" dirty="0" smtClean="0"/>
              <a:t>Baseline system by TA’s</a:t>
            </a:r>
          </a:p>
          <a:p>
            <a:pPr lvl="1"/>
            <a:r>
              <a:rPr lang="en-US" dirty="0" smtClean="0"/>
              <a:t>Annotations: Most present</a:t>
            </a:r>
          </a:p>
          <a:p>
            <a:pPr lvl="2"/>
            <a:r>
              <a:rPr lang="en-US" dirty="0" smtClean="0"/>
              <a:t>Synonyms missing</a:t>
            </a:r>
          </a:p>
          <a:p>
            <a:pPr lvl="2"/>
            <a:r>
              <a:rPr lang="en-US" dirty="0" smtClean="0"/>
              <a:t>Verb phrase missing</a:t>
            </a:r>
          </a:p>
          <a:p>
            <a:pPr lvl="2"/>
            <a:r>
              <a:rPr lang="en-US" dirty="0" smtClean="0"/>
              <a:t>Question classification missing</a:t>
            </a:r>
          </a:p>
          <a:p>
            <a:pPr lvl="1"/>
            <a:r>
              <a:rPr lang="en-US" dirty="0" smtClean="0"/>
              <a:t>Sentence Similarity: </a:t>
            </a:r>
            <a:r>
              <a:rPr lang="en-US" dirty="0" err="1" smtClean="0"/>
              <a:t>solr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Scoring : Noun phrase and NER matching </a:t>
            </a:r>
          </a:p>
          <a:p>
            <a:pPr lvl="1"/>
            <a:r>
              <a:rPr lang="en-US" dirty="0" smtClean="0"/>
              <a:t>Choosing: </a:t>
            </a:r>
            <a:r>
              <a:rPr lang="en-US" dirty="0" err="1" smtClean="0"/>
              <a:t>VotingByK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Pipeline same as before</a:t>
            </a:r>
          </a:p>
          <a:p>
            <a:r>
              <a:rPr lang="en-US" sz="1800" dirty="0"/>
              <a:t>Ran successfully on 12-test-alzheimer </a:t>
            </a:r>
            <a:endParaRPr lang="en-US" sz="1800" dirty="0"/>
          </a:p>
          <a:p>
            <a:r>
              <a:rPr lang="en-US" sz="1800" dirty="0"/>
              <a:t>Ran </a:t>
            </a:r>
            <a:r>
              <a:rPr lang="en-US" sz="1800" dirty="0" err="1"/>
              <a:t>solr</a:t>
            </a:r>
            <a:r>
              <a:rPr lang="en-US" sz="1800" dirty="0"/>
              <a:t> on local system and ran the 13-sample and 13-test annotation and answer scoring </a:t>
            </a:r>
            <a:endParaRPr lang="en-US" sz="1800" dirty="0" smtClean="0"/>
          </a:p>
          <a:p>
            <a:r>
              <a:rPr lang="en-US" sz="1800" dirty="0" smtClean="0"/>
              <a:t>Baseline Performance: </a:t>
            </a:r>
            <a:r>
              <a:rPr lang="en-US" sz="1800" dirty="0"/>
              <a:t>12-test:</a:t>
            </a:r>
            <a:endParaRPr lang="en-US" sz="1800" dirty="0"/>
          </a:p>
          <a:p>
            <a:pPr lvl="1"/>
            <a:r>
              <a:rPr lang="en-US" sz="1600" dirty="0"/>
              <a:t>1: 20%</a:t>
            </a:r>
            <a:endParaRPr lang="en-US" sz="1600" dirty="0"/>
          </a:p>
          <a:p>
            <a:pPr lvl="1"/>
            <a:r>
              <a:rPr lang="en-US" sz="1600" dirty="0"/>
              <a:t>2: 10%</a:t>
            </a:r>
            <a:endParaRPr lang="en-US" sz="1600" dirty="0"/>
          </a:p>
          <a:p>
            <a:pPr lvl="1"/>
            <a:r>
              <a:rPr lang="en-US" sz="1600" dirty="0"/>
              <a:t>3: 10%</a:t>
            </a:r>
            <a:endParaRPr lang="en-US" sz="1600" dirty="0"/>
          </a:p>
          <a:p>
            <a:pPr lvl="1"/>
            <a:r>
              <a:rPr lang="en-US" sz="1600" dirty="0"/>
              <a:t>4: 30</a:t>
            </a:r>
            <a:r>
              <a:rPr lang="en-US" sz="1600" dirty="0" smtClean="0"/>
              <a:t>%</a:t>
            </a:r>
          </a:p>
          <a:p>
            <a:r>
              <a:rPr lang="en-US" sz="1800" dirty="0" smtClean="0"/>
              <a:t>13-sample</a:t>
            </a:r>
          </a:p>
          <a:p>
            <a:pPr lvl="1"/>
            <a:r>
              <a:rPr lang="en-US" sz="1600" dirty="0" smtClean="0"/>
              <a:t>1: 60%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Category:</a:t>
            </a:r>
            <a:endParaRPr lang="en-US" dirty="0"/>
          </a:p>
          <a:p>
            <a:pPr lvl="1"/>
            <a:r>
              <a:rPr lang="en-US" dirty="0"/>
              <a:t>“how many” look for quantities in answers and candidate </a:t>
            </a:r>
            <a:r>
              <a:rPr lang="en-US" dirty="0" smtClean="0"/>
              <a:t>sentences</a:t>
            </a:r>
          </a:p>
          <a:p>
            <a:pPr lvl="2"/>
            <a:r>
              <a:rPr lang="en-US" dirty="0" smtClean="0"/>
              <a:t>Example: “how many people” was getting answer as a word</a:t>
            </a:r>
            <a:endParaRPr lang="en-US" dirty="0"/>
          </a:p>
          <a:p>
            <a:pPr lvl="2"/>
            <a:r>
              <a:rPr lang="en-US" dirty="0"/>
              <a:t>no improvement because questions had no candidate sentences, so candidate sentence part needs to be </a:t>
            </a:r>
            <a:r>
              <a:rPr lang="en-US" dirty="0" smtClean="0"/>
              <a:t>improved</a:t>
            </a:r>
            <a:endParaRPr lang="en-US" dirty="0"/>
          </a:p>
          <a:p>
            <a:pPr lvl="1"/>
            <a:r>
              <a:rPr lang="en-US" dirty="0"/>
              <a:t>“when” look for dates and other temporal </a:t>
            </a:r>
            <a:r>
              <a:rPr lang="en-US" dirty="0" smtClean="0"/>
              <a:t>expressions</a:t>
            </a:r>
          </a:p>
          <a:p>
            <a:pPr lvl="2"/>
            <a:r>
              <a:rPr lang="en-US" dirty="0" smtClean="0"/>
              <a:t>12-test: 10</a:t>
            </a:r>
            <a:r>
              <a:rPr lang="en-US" dirty="0"/>
              <a:t>% </a:t>
            </a:r>
            <a:r>
              <a:rPr lang="en-US" dirty="0" smtClean="0"/>
              <a:t>improvement on 3</a:t>
            </a:r>
            <a:r>
              <a:rPr lang="en-US" baseline="30000" dirty="0" smtClean="0"/>
              <a:t>rd</a:t>
            </a:r>
            <a:r>
              <a:rPr lang="en-US" dirty="0" smtClean="0"/>
              <a:t> question set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Score function</a:t>
            </a:r>
          </a:p>
          <a:p>
            <a:pPr lvl="1"/>
            <a:r>
              <a:rPr lang="en-US" dirty="0"/>
              <a:t>Modified the code to weight NER more than </a:t>
            </a:r>
            <a:r>
              <a:rPr lang="en-US" dirty="0" smtClean="0"/>
              <a:t>NNs</a:t>
            </a:r>
          </a:p>
          <a:p>
            <a:pPr lvl="2"/>
            <a:r>
              <a:rPr lang="en-US" dirty="0" smtClean="0"/>
              <a:t>Often NP contains cardinal (CD)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10% improvement in </a:t>
            </a:r>
            <a:r>
              <a:rPr lang="en-US" dirty="0" smtClean="0"/>
              <a:t>set 1 of questions</a:t>
            </a:r>
          </a:p>
          <a:p>
            <a:pPr lvl="2"/>
            <a:endParaRPr lang="en-US" dirty="0"/>
          </a:p>
          <a:p>
            <a:r>
              <a:rPr lang="en-US" dirty="0" smtClean="0"/>
              <a:t>Answer Selection</a:t>
            </a:r>
          </a:p>
          <a:p>
            <a:pPr lvl="1"/>
            <a:r>
              <a:rPr lang="en-US" dirty="0"/>
              <a:t>combined scores from </a:t>
            </a:r>
            <a:r>
              <a:rPr lang="en-US" dirty="0" err="1"/>
              <a:t>AnswerSelection</a:t>
            </a:r>
            <a:r>
              <a:rPr lang="en-US" dirty="0"/>
              <a:t> by </a:t>
            </a:r>
            <a:r>
              <a:rPr lang="en-US" dirty="0" smtClean="0"/>
              <a:t>Aggregation </a:t>
            </a:r>
            <a:r>
              <a:rPr lang="en-US" dirty="0"/>
              <a:t>and Answer Selection by </a:t>
            </a:r>
            <a:r>
              <a:rPr lang="en-US" dirty="0" smtClean="0"/>
              <a:t>Vote</a:t>
            </a:r>
          </a:p>
          <a:p>
            <a:pPr lvl="2"/>
            <a:r>
              <a:rPr lang="en-US" dirty="0" smtClean="0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114800"/>
          </a:xfrm>
        </p:spPr>
        <p:txBody>
          <a:bodyPr/>
          <a:lstStyle/>
          <a:p>
            <a:r>
              <a:rPr lang="en-US" dirty="0"/>
              <a:t>Current system has no synonym score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synonyms from </a:t>
            </a:r>
            <a:r>
              <a:rPr lang="en-US" dirty="0" err="1"/>
              <a:t>wordnet</a:t>
            </a:r>
            <a:r>
              <a:rPr lang="en-US" dirty="0"/>
              <a:t>/background corpus</a:t>
            </a:r>
            <a:endParaRPr lang="en-US" dirty="0"/>
          </a:p>
          <a:p>
            <a:pPr lvl="1"/>
            <a:r>
              <a:rPr lang="en-US" dirty="0" smtClean="0"/>
              <a:t>distributional </a:t>
            </a:r>
            <a:r>
              <a:rPr lang="en-US" dirty="0"/>
              <a:t>similarity to identify terms that are part of some category, e.g. hormones, amino acids,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Same for searching indexes</a:t>
            </a:r>
          </a:p>
          <a:p>
            <a:pPr lvl="1"/>
            <a:r>
              <a:rPr lang="en-US" dirty="0" smtClean="0"/>
              <a:t>Example: ( transforms -&gt; converts ) </a:t>
            </a:r>
          </a:p>
          <a:p>
            <a:r>
              <a:rPr lang="en-US" dirty="0" smtClean="0"/>
              <a:t>We had also noticed the PMI in the baseline code but it was not being used for scoring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Category: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which” questions - use dependency to identify the complement of the which. The answer should contain something in that category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Example: which amino-acid, which </a:t>
            </a:r>
            <a:r>
              <a:rPr lang="en-US" dirty="0" smtClean="0"/>
              <a:t>substance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dependency to figure out </a:t>
            </a:r>
            <a:r>
              <a:rPr lang="en-US" dirty="0" err="1"/>
              <a:t>wh</a:t>
            </a:r>
            <a:r>
              <a:rPr lang="en-US" dirty="0"/>
              <a:t>-word is the question word vs. introducing subordinate </a:t>
            </a:r>
            <a:r>
              <a:rPr lang="en-US" dirty="0" smtClean="0"/>
              <a:t>clause</a:t>
            </a:r>
          </a:p>
          <a:p>
            <a:pPr lvl="2"/>
            <a:r>
              <a:rPr lang="en-US" dirty="0" smtClean="0"/>
              <a:t>Example: When ‘X’ happens, what does ‘Y’ do ? </a:t>
            </a:r>
            <a:endParaRPr lang="en-US" dirty="0"/>
          </a:p>
          <a:p>
            <a:pPr lvl="1"/>
            <a:r>
              <a:rPr lang="en-US" dirty="0"/>
              <a:t>may introduce who and where categories later, more relevant for domain general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114800"/>
          </a:xfrm>
        </p:spPr>
        <p:txBody>
          <a:bodyPr/>
          <a:lstStyle/>
          <a:p>
            <a:r>
              <a:rPr lang="en-US" dirty="0" smtClean="0"/>
              <a:t>Phrase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Add Verb phrase </a:t>
            </a:r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solr</a:t>
            </a:r>
            <a:r>
              <a:rPr lang="en-US" dirty="0" smtClean="0"/>
              <a:t> is search only using NER and NP</a:t>
            </a:r>
            <a:endParaRPr lang="en-US" dirty="0"/>
          </a:p>
          <a:p>
            <a:r>
              <a:rPr lang="en-US" dirty="0"/>
              <a:t>Learn weights for different factors in scoring</a:t>
            </a:r>
          </a:p>
          <a:p>
            <a:pPr lvl="1"/>
            <a:r>
              <a:rPr lang="en-US" dirty="0"/>
              <a:t>By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Determine thresholds for none of the above and all of the above answer types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on words to account for things like hyphenated expressions and other variations</a:t>
            </a:r>
          </a:p>
          <a:p>
            <a:pPr lvl="1"/>
            <a:r>
              <a:rPr lang="en-US" dirty="0"/>
              <a:t>Example: Hole-test not matched to hole test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Document annotations</a:t>
            </a:r>
          </a:p>
          <a:p>
            <a:pPr lvl="1"/>
            <a:r>
              <a:rPr lang="en-US" dirty="0" smtClean="0"/>
              <a:t>Identify sections like title, authors, references</a:t>
            </a:r>
          </a:p>
          <a:p>
            <a:pPr lvl="1"/>
            <a:r>
              <a:rPr lang="en-US" dirty="0" smtClean="0"/>
              <a:t>Add this as a feature to sentence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0F1CB-A197-4DCD-B5D1-37B1404594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7199"/>
      </p:ext>
    </p:extLst>
  </p:cSld>
  <p:clrMapOvr>
    <a:masterClrMapping/>
  </p:clrMapOvr>
</p:sld>
</file>

<file path=ppt/theme/theme1.xml><?xml version="1.0" encoding="utf-8"?>
<a:theme xmlns:a="http://schemas.openxmlformats.org/drawingml/2006/main" name="ECE-Print">
  <a:themeElements>
    <a:clrScheme name="CM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10709"/>
      </a:accent1>
      <a:accent2>
        <a:srgbClr val="F84848"/>
      </a:accent2>
      <a:accent3>
        <a:srgbClr val="FFFFFF"/>
      </a:accent3>
      <a:accent4>
        <a:srgbClr val="000000"/>
      </a:accent4>
      <a:accent5>
        <a:srgbClr val="DDAAAA"/>
      </a:accent5>
      <a:accent6>
        <a:srgbClr val="E14040"/>
      </a:accent6>
      <a:hlink>
        <a:srgbClr val="777777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CMU-ECE</Template>
  <TotalTime>16693</TotalTime>
  <Words>455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ECE-Print</vt:lpstr>
      <vt:lpstr>Milestone 1</vt:lpstr>
      <vt:lpstr>What we started with </vt:lpstr>
      <vt:lpstr>Baseline system</vt:lpstr>
      <vt:lpstr>New Additions</vt:lpstr>
      <vt:lpstr>New Additions</vt:lpstr>
      <vt:lpstr>Plan for Future</vt:lpstr>
      <vt:lpstr>Plan for Future</vt:lpstr>
      <vt:lpstr>Plan for Future</vt:lpstr>
      <vt:lpstr>Plan for Future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Senaka</dc:creator>
  <cp:lastModifiedBy>gandhe</cp:lastModifiedBy>
  <cp:revision>562</cp:revision>
  <cp:lastPrinted>2013-06-06T21:25:25Z</cp:lastPrinted>
  <dcterms:created xsi:type="dcterms:W3CDTF">2011-08-28T14:50:27Z</dcterms:created>
  <dcterms:modified xsi:type="dcterms:W3CDTF">2013-11-11T20:55:55Z</dcterms:modified>
</cp:coreProperties>
</file>