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74" r:id="rId7"/>
    <p:sldId id="276" r:id="rId8"/>
    <p:sldId id="280" r:id="rId9"/>
    <p:sldId id="275" r:id="rId10"/>
    <p:sldId id="260" r:id="rId11"/>
    <p:sldId id="261" r:id="rId12"/>
    <p:sldId id="262" r:id="rId13"/>
    <p:sldId id="263" r:id="rId14"/>
    <p:sldId id="273" r:id="rId15"/>
    <p:sldId id="277" r:id="rId16"/>
    <p:sldId id="278" r:id="rId17"/>
    <p:sldId id="279" r:id="rId18"/>
    <p:sldId id="264" r:id="rId19"/>
    <p:sldId id="265" r:id="rId20"/>
    <p:sldId id="266" r:id="rId21"/>
    <p:sldId id="267" r:id="rId22"/>
    <p:sldId id="268" r:id="rId23"/>
    <p:sldId id="281" r:id="rId24"/>
    <p:sldId id="285" r:id="rId25"/>
    <p:sldId id="269" r:id="rId26"/>
    <p:sldId id="270" r:id="rId27"/>
    <p:sldId id="271" r:id="rId28"/>
    <p:sldId id="272" r:id="rId29"/>
    <p:sldId id="284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44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08:24:39.2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24575,'56'16'0,"1"-3"0,0-2 0,65 3 0,-81-9 0,176 10 0,101 14 0,-282-23 0,0 1 0,-1 3 0,0 0 0,-1 2 0,0 2 0,51 29 0,-53-24 0,2-2 0,-1-1 0,62 19 0,-76-29 0,0-1 0,1-1 0,-1-1 0,1 0 0,0-2 0,0 0 0,0-1 0,30-5 0,27-25 0,-23 23 0,106 0 0,-101 6 0,79-9 0,-26-4 0,196 3 0,-265 10 0,-1-3 0,42-9 0,-37 5 0,61-3 0,740 9 0,-410 5 0,960-3-1365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08:24:41.7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08:24:43.2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08:36:08.4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24575,'17'14'0,"1"-2"0,0 0 0,1-1 0,1 0 0,-1-2 0,1-1 0,23 7 0,-14-4 0,21 8 0,1-2 0,1-2 0,1-2 0,0-3 0,0-1 0,1-4 0,76-1 0,23-4 0,80-4 0,-211 1 0,0-1 0,-1-1 0,1 0 0,36-17 0,1 1 0,-10 7 0,1 2 0,0 2 0,86-5 0,154 11 0,-171 6 0,-55 1 0,76 13 0,-74-6 0,72 0 0,1053-12 0,-1141 0 0,82-15 0,-77 8 0,61-1 0,791 8 0,-435 5 0,-426-1 0,76 14 0,25 3 0,-97-18-1365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08:27:04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08:27:05.9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08:27:06.8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08:37:16.1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08:37:11.5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6/13/2025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54082-0EDA-40C0-B23E-AB88047B24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1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10.png"/><Relationship Id="rId7" Type="http://schemas.openxmlformats.org/officeDocument/2006/relationships/image" Target="../media/image1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0.png"/><Relationship Id="rId4" Type="http://schemas.openxmlformats.org/officeDocument/2006/relationships/customXml" Target="../ink/ink2.xml"/><Relationship Id="rId9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hyperlink" Target="https://github.com/ankurguglanifzk/fsd.gi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hyperlink" Target="http://tasktrack4june.s3-website-ap-southeast-2.amazonaws.com/logi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Task Tracker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Application Architecture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247AE-FFA5-A4B9-8B1E-E4EC7AFDE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506366"/>
            <a:ext cx="11950700" cy="5467444"/>
          </a:xfrm>
          <a:noFill/>
        </p:spPr>
      </p:pic>
    </p:spTree>
    <p:extLst>
      <p:ext uri="{BB962C8B-B14F-4D97-AF65-F5344CB8AC3E}">
        <p14:creationId xmlns:p14="http://schemas.microsoft.com/office/powerpoint/2010/main" val="255179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7625A6-663A-BCC0-E3B4-7A1FEF587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241827"/>
            <a:ext cx="11950700" cy="5855844"/>
          </a:xfrm>
          <a:noFill/>
        </p:spPr>
      </p:pic>
    </p:spTree>
    <p:extLst>
      <p:ext uri="{BB962C8B-B14F-4D97-AF65-F5344CB8AC3E}">
        <p14:creationId xmlns:p14="http://schemas.microsoft.com/office/powerpoint/2010/main" val="410439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D142F4-9023-126A-A24A-8A930F65B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610934"/>
            <a:ext cx="11950700" cy="5258307"/>
          </a:xfrm>
          <a:noFill/>
        </p:spPr>
      </p:pic>
    </p:spTree>
    <p:extLst>
      <p:ext uri="{BB962C8B-B14F-4D97-AF65-F5344CB8AC3E}">
        <p14:creationId xmlns:p14="http://schemas.microsoft.com/office/powerpoint/2010/main" val="389111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F58FB6-890C-315D-A4DF-5E270BD30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476489"/>
            <a:ext cx="11950700" cy="5527198"/>
          </a:xfrm>
          <a:noFill/>
        </p:spPr>
      </p:pic>
    </p:spTree>
    <p:extLst>
      <p:ext uri="{BB962C8B-B14F-4D97-AF65-F5344CB8AC3E}">
        <p14:creationId xmlns:p14="http://schemas.microsoft.com/office/powerpoint/2010/main" val="230307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450D7E-CA0E-6F5C-60E9-17110759D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551181"/>
            <a:ext cx="11950700" cy="5377813"/>
          </a:xfrm>
          <a:noFill/>
        </p:spPr>
      </p:pic>
    </p:spTree>
    <p:extLst>
      <p:ext uri="{BB962C8B-B14F-4D97-AF65-F5344CB8AC3E}">
        <p14:creationId xmlns:p14="http://schemas.microsoft.com/office/powerpoint/2010/main" val="317917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27A47-903E-6D82-8C00-3281E7ECB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371921"/>
            <a:ext cx="11950700" cy="5736334"/>
          </a:xfrm>
          <a:noFill/>
        </p:spPr>
      </p:pic>
    </p:spTree>
    <p:extLst>
      <p:ext uri="{BB962C8B-B14F-4D97-AF65-F5344CB8AC3E}">
        <p14:creationId xmlns:p14="http://schemas.microsoft.com/office/powerpoint/2010/main" val="265253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7DC18-C9EC-77C6-C2C6-B3DAE63A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610934"/>
            <a:ext cx="11950700" cy="5258307"/>
          </a:xfrm>
          <a:noFill/>
        </p:spPr>
      </p:pic>
    </p:spTree>
    <p:extLst>
      <p:ext uri="{BB962C8B-B14F-4D97-AF65-F5344CB8AC3E}">
        <p14:creationId xmlns:p14="http://schemas.microsoft.com/office/powerpoint/2010/main" val="100933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CA04-CEC8-0983-6B45-E57907EF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9491"/>
            <a:ext cx="12192000" cy="748146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E8A0D0-0051-FB6F-7D9B-AD3688420D98}"/>
                  </a:ext>
                </a:extLst>
              </p14:cNvPr>
              <p14:cNvContentPartPr/>
              <p14:nvPr/>
            </p14:nvContentPartPr>
            <p14:xfrm>
              <a:off x="8492749" y="4571695"/>
              <a:ext cx="1973520" cy="113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E8A0D0-0051-FB6F-7D9B-AD3688420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0109" y="4508695"/>
                <a:ext cx="2099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103738-C8B6-80C9-5AA4-1DAA7ED1D18D}"/>
                  </a:ext>
                </a:extLst>
              </p14:cNvPr>
              <p14:cNvContentPartPr/>
              <p14:nvPr/>
            </p14:nvContentPartPr>
            <p14:xfrm>
              <a:off x="4710589" y="419765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103738-C8B6-80C9-5AA4-1DAA7ED1D1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7589" y="413501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6B4E8B-27BB-52D2-61E0-FF32000362C6}"/>
                  </a:ext>
                </a:extLst>
              </p14:cNvPr>
              <p14:cNvContentPartPr/>
              <p14:nvPr/>
            </p14:nvContentPartPr>
            <p14:xfrm>
              <a:off x="3269509" y="138533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6B4E8B-27BB-52D2-61E0-FF32000362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6869" y="1322335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EACF81-36C4-EE3A-C2AB-98E576770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20436" y="1385335"/>
            <a:ext cx="9745833" cy="392802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4E7CE3-100D-F507-AF5E-D0F7E6719756}"/>
                  </a:ext>
                </a:extLst>
              </p14:cNvPr>
              <p14:cNvContentPartPr/>
              <p14:nvPr/>
            </p14:nvContentPartPr>
            <p14:xfrm>
              <a:off x="8229229" y="5001535"/>
              <a:ext cx="2044800" cy="70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4E7CE3-100D-F507-AF5E-D0F7E67197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66589" y="4938535"/>
                <a:ext cx="2170440" cy="1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58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95F93-C8F1-0233-7267-B84046DF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421089"/>
            <a:ext cx="11950700" cy="5497322"/>
          </a:xfrm>
          <a:noFill/>
        </p:spPr>
      </p:pic>
    </p:spTree>
    <p:extLst>
      <p:ext uri="{BB962C8B-B14F-4D97-AF65-F5344CB8AC3E}">
        <p14:creationId xmlns:p14="http://schemas.microsoft.com/office/powerpoint/2010/main" val="299436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0EA6BA-CC0A-D10A-D7CF-F5D41F05E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231" y="1025236"/>
            <a:ext cx="8292660" cy="428812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825A39-5BF7-B910-586E-F1C95A8EAA7F}"/>
                  </a:ext>
                </a:extLst>
              </p14:cNvPr>
              <p14:cNvContentPartPr/>
              <p14:nvPr/>
            </p14:nvContentPartPr>
            <p14:xfrm>
              <a:off x="1440349" y="412853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825A39-5BF7-B910-586E-F1C95A8EAA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7709" y="406589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B62EEC-72A5-32A1-CA7E-57D6064E7FBC}"/>
                  </a:ext>
                </a:extLst>
              </p14:cNvPr>
              <p14:cNvContentPartPr/>
              <p14:nvPr/>
            </p14:nvContentPartPr>
            <p14:xfrm>
              <a:off x="4599709" y="317237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B62EEC-72A5-32A1-CA7E-57D6064E7F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6709" y="310973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731E04-DB02-17CB-6E3C-EACF599C24A0}"/>
                  </a:ext>
                </a:extLst>
              </p14:cNvPr>
              <p14:cNvContentPartPr/>
              <p14:nvPr/>
            </p14:nvContentPartPr>
            <p14:xfrm>
              <a:off x="3214069" y="403169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731E04-DB02-17CB-6E3C-EACF599C24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1069" y="396905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94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2CEAFE-FEB6-C6EF-0990-764DE20D3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50" y="1118839"/>
            <a:ext cx="11950700" cy="4242498"/>
          </a:xfrm>
          <a:noFill/>
        </p:spPr>
      </p:pic>
    </p:spTree>
    <p:extLst>
      <p:ext uri="{BB962C8B-B14F-4D97-AF65-F5344CB8AC3E}">
        <p14:creationId xmlns:p14="http://schemas.microsoft.com/office/powerpoint/2010/main" val="23166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7216-D4E0-6648-9CC1-925FE023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77" y="76832"/>
            <a:ext cx="6934201" cy="499943"/>
          </a:xfrm>
        </p:spPr>
        <p:txBody>
          <a:bodyPr>
            <a:normAutofit fontScale="90000"/>
          </a:bodyPr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E6C79B-1E91-67A3-5B39-AB2CE7600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357" y="576775"/>
            <a:ext cx="8637563" cy="5472333"/>
          </a:xfrm>
        </p:spPr>
      </p:pic>
    </p:spTree>
    <p:extLst>
      <p:ext uri="{BB962C8B-B14F-4D97-AF65-F5344CB8AC3E}">
        <p14:creationId xmlns:p14="http://schemas.microsoft.com/office/powerpoint/2010/main" val="39666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49DA-7F91-9731-9606-B357A03F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737"/>
            <a:ext cx="10453255" cy="952880"/>
          </a:xfrm>
        </p:spPr>
        <p:txBody>
          <a:bodyPr>
            <a:normAutofit fontScale="90000"/>
          </a:bodyPr>
          <a:lstStyle/>
          <a:p>
            <a:r>
              <a:rPr lang="en-IN" dirty="0"/>
              <a:t>Running Backend in ec2 </a:t>
            </a:r>
            <a:r>
              <a:rPr lang="en-IN" i="1" dirty="0"/>
              <a:t>server-54.253.182.170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6537-DBA9-3FE1-3965-6FE67713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3165"/>
            <a:ext cx="6934200" cy="38998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the backend project directory</a:t>
            </a:r>
            <a:r>
              <a:rPr lang="en-IN" dirty="0"/>
              <a:t> path:- cd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Activate the virtual environment -source </a:t>
            </a:r>
            <a:r>
              <a:rPr lang="en-IN" dirty="0" err="1"/>
              <a:t>myenv</a:t>
            </a:r>
            <a:r>
              <a:rPr lang="en-IN" dirty="0"/>
              <a:t>/bin/activate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testing -python app.py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Run App-</a:t>
            </a:r>
            <a:r>
              <a:rPr lang="en-IN" dirty="0" err="1"/>
              <a:t>nohup</a:t>
            </a:r>
            <a:r>
              <a:rPr lang="en-IN" dirty="0"/>
              <a:t> python app.</a:t>
            </a:r>
            <a:r>
              <a:rPr lang="en-IN"/>
              <a:t>py 0.0.0.0:5000 &amp;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11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F8043-D711-FDA2-7A8B-666B775A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371921"/>
            <a:ext cx="11950700" cy="5736334"/>
          </a:xfrm>
          <a:noFill/>
        </p:spPr>
      </p:pic>
    </p:spTree>
    <p:extLst>
      <p:ext uri="{BB962C8B-B14F-4D97-AF65-F5344CB8AC3E}">
        <p14:creationId xmlns:p14="http://schemas.microsoft.com/office/powerpoint/2010/main" val="3426824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9A78E-0BA9-366E-95BC-8D17638D4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416736"/>
            <a:ext cx="11950700" cy="5646704"/>
          </a:xfrm>
          <a:noFill/>
        </p:spPr>
      </p:pic>
    </p:spTree>
    <p:extLst>
      <p:ext uri="{BB962C8B-B14F-4D97-AF65-F5344CB8AC3E}">
        <p14:creationId xmlns:p14="http://schemas.microsoft.com/office/powerpoint/2010/main" val="1133440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96AF9-F6BA-9C24-7132-1AE54A226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625872"/>
            <a:ext cx="11950700" cy="5228432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0DFAF2-EC8C-8940-E529-01833FB10C11}"/>
                  </a:ext>
                </a:extLst>
              </p14:cNvPr>
              <p14:cNvContentPartPr/>
              <p14:nvPr/>
            </p14:nvContentPartPr>
            <p14:xfrm>
              <a:off x="3269509" y="380957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0DFAF2-EC8C-8940-E529-01833FB10C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6869" y="374693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38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D3A157-9004-BA49-F84B-8FB37328F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446611"/>
            <a:ext cx="11950700" cy="5586953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CB3B39-619B-3D36-B0FD-E63288BEDF90}"/>
                  </a:ext>
                </a:extLst>
              </p14:cNvPr>
              <p14:cNvContentPartPr/>
              <p14:nvPr/>
            </p14:nvContentPartPr>
            <p14:xfrm>
              <a:off x="2202829" y="218921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CB3B39-619B-3D36-B0FD-E63288BEDF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0189" y="212621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041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181768-82F5-63DA-61F2-A5A56AC4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466"/>
            <a:ext cx="10688782" cy="1023979"/>
          </a:xfrm>
        </p:spPr>
        <p:txBody>
          <a:bodyPr/>
          <a:lstStyle/>
          <a:p>
            <a:pPr algn="ctr"/>
            <a:r>
              <a:rPr lang="en-US" sz="4000" b="1" kern="1200" dirty="0">
                <a:solidFill>
                  <a:srgbClr val="46A0D8"/>
                </a:solidFill>
                <a:latin typeface="+mj-lt"/>
                <a:ea typeface="+mj-ea"/>
                <a:cs typeface="+mj-cs"/>
              </a:rPr>
              <a:t>LINKS</a:t>
            </a:r>
            <a:endParaRPr lang="en-IN" b="1" dirty="0">
              <a:solidFill>
                <a:srgbClr val="46A0D8"/>
              </a:solidFill>
            </a:endParaRPr>
          </a:p>
        </p:txBody>
      </p:sp>
      <p:sp>
        <p:nvSpPr>
          <p:cNvPr id="9" name="Rectangle 8" descr="Link">
            <a:extLst>
              <a:ext uri="{FF2B5EF4-FFF2-40B4-BE49-F238E27FC236}">
                <a16:creationId xmlns:a16="http://schemas.microsoft.com/office/drawing/2014/main" id="{25826F72-0EC4-7712-116B-371043AC58A2}"/>
              </a:ext>
            </a:extLst>
          </p:cNvPr>
          <p:cNvSpPr/>
          <p:nvPr/>
        </p:nvSpPr>
        <p:spPr>
          <a:xfrm>
            <a:off x="1895890" y="1888961"/>
            <a:ext cx="1944000" cy="1944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4B0A2-5E2A-BC12-AE3B-373B3325648D}"/>
              </a:ext>
            </a:extLst>
          </p:cNvPr>
          <p:cNvSpPr txBox="1"/>
          <p:nvPr/>
        </p:nvSpPr>
        <p:spPr>
          <a:xfrm>
            <a:off x="678869" y="4087085"/>
            <a:ext cx="4904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aseline="0" dirty="0"/>
              <a:t>WEB APP LINK :- </a:t>
            </a:r>
            <a:r>
              <a:rPr lang="en-IN" baseline="0" dirty="0">
                <a:hlinkClick r:id="rId4"/>
              </a:rPr>
              <a:t>http://tasktrack4june.s3-website-ap-southeast-2.amazonaws.com/login</a:t>
            </a:r>
            <a:endParaRPr lang="en-US" dirty="0"/>
          </a:p>
          <a:p>
            <a:endParaRPr lang="en-IN" dirty="0"/>
          </a:p>
        </p:txBody>
      </p:sp>
      <p:sp>
        <p:nvSpPr>
          <p:cNvPr id="11" name="Rectangle 10" descr="Shredder">
            <a:extLst>
              <a:ext uri="{FF2B5EF4-FFF2-40B4-BE49-F238E27FC236}">
                <a16:creationId xmlns:a16="http://schemas.microsoft.com/office/drawing/2014/main" id="{2E8AB8B9-8400-C037-9199-703937A8FDF8}"/>
              </a:ext>
            </a:extLst>
          </p:cNvPr>
          <p:cNvSpPr/>
          <p:nvPr/>
        </p:nvSpPr>
        <p:spPr>
          <a:xfrm>
            <a:off x="7950322" y="1847394"/>
            <a:ext cx="1944000" cy="194400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42DFD1-EE92-7EF0-593A-6C297EEF8E12}"/>
              </a:ext>
            </a:extLst>
          </p:cNvPr>
          <p:cNvGrpSpPr/>
          <p:nvPr/>
        </p:nvGrpSpPr>
        <p:grpSpPr>
          <a:xfrm>
            <a:off x="6942427" y="4038826"/>
            <a:ext cx="4333855" cy="830840"/>
            <a:chOff x="5621945" y="3044475"/>
            <a:chExt cx="4333855" cy="8308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B355DF-8C75-E742-5831-871A77578C89}"/>
                </a:ext>
              </a:extLst>
            </p:cNvPr>
            <p:cNvSpPr/>
            <p:nvPr/>
          </p:nvSpPr>
          <p:spPr>
            <a:xfrm>
              <a:off x="5635800" y="3044475"/>
              <a:ext cx="432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C05F95-105C-A9D3-4198-ADCB643361C2}"/>
                </a:ext>
              </a:extLst>
            </p:cNvPr>
            <p:cNvSpPr txBox="1"/>
            <p:nvPr/>
          </p:nvSpPr>
          <p:spPr>
            <a:xfrm>
              <a:off x="5621945" y="3155315"/>
              <a:ext cx="432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baseline="0" dirty="0"/>
                <a:t>GITHUB REPO :- </a:t>
              </a:r>
              <a:r>
                <a:rPr lang="en-IN" sz="1600" kern="1200" baseline="0" dirty="0">
                  <a:hlinkClick r:id="rId7"/>
                </a:rPr>
                <a:t>https://github.com/ankurguglanifzk/fsd.git</a:t>
              </a:r>
              <a:endParaRPr 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880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CDF3-63C9-B843-724B-0A43A92CE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/>
          <a:p>
            <a:r>
              <a:rPr lang="en-IN" dirty="0"/>
              <a:t>Thanks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EFD9A2A-9C99-0D90-E4C2-7F499E038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9348" y="2493085"/>
            <a:ext cx="4984220" cy="2033752"/>
          </a:xfrm>
        </p:spPr>
        <p:txBody>
          <a:bodyPr/>
          <a:lstStyle/>
          <a:p>
            <a:r>
              <a:rPr lang="en-US" b="1" dirty="0"/>
              <a:t>Ankur Guglani -803837</a:t>
            </a:r>
            <a:br>
              <a:rPr lang="en-US" dirty="0"/>
            </a:br>
            <a:r>
              <a:rPr lang="en-US" dirty="0"/>
              <a:t>Senior Application Engineer</a:t>
            </a:r>
          </a:p>
        </p:txBody>
      </p:sp>
    </p:spTree>
    <p:extLst>
      <p:ext uri="{BB962C8B-B14F-4D97-AF65-F5344CB8AC3E}">
        <p14:creationId xmlns:p14="http://schemas.microsoft.com/office/powerpoint/2010/main" val="161100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51B0C-3EB7-B96F-8B6F-7591D7F3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916"/>
            <a:ext cx="6934201" cy="936041"/>
          </a:xfrm>
        </p:spPr>
        <p:txBody>
          <a:bodyPr anchor="ctr">
            <a:normAutofit/>
          </a:bodyPr>
          <a:lstStyle/>
          <a:p>
            <a:r>
              <a:rPr lang="en-US" b="1" dirty="0"/>
              <a:t>Frontend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0D6D06-AEAB-4DE0-F3C8-74F258773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671" y="1125416"/>
            <a:ext cx="9805181" cy="4257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722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374A5-3FF1-082C-A4B0-1D9313323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670687"/>
            <a:ext cx="11950700" cy="5138801"/>
          </a:xfrm>
          <a:noFill/>
        </p:spPr>
      </p:pic>
    </p:spTree>
    <p:extLst>
      <p:ext uri="{BB962C8B-B14F-4D97-AF65-F5344CB8AC3E}">
        <p14:creationId xmlns:p14="http://schemas.microsoft.com/office/powerpoint/2010/main" val="313686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710CE-67BB-E190-6E96-DD4A107CF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595996"/>
            <a:ext cx="11950700" cy="5288183"/>
          </a:xfrm>
          <a:noFill/>
        </p:spPr>
      </p:pic>
    </p:spTree>
    <p:extLst>
      <p:ext uri="{BB962C8B-B14F-4D97-AF65-F5344CB8AC3E}">
        <p14:creationId xmlns:p14="http://schemas.microsoft.com/office/powerpoint/2010/main" val="117860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6CDC45-513E-FACF-8F0D-FEA93C30D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566119"/>
            <a:ext cx="11950700" cy="5347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89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696CAD-B645-92B6-9848-81714FE9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0211"/>
            <a:ext cx="6934201" cy="965477"/>
          </a:xfrm>
        </p:spPr>
        <p:txBody>
          <a:bodyPr anchor="ctr">
            <a:normAutofit/>
          </a:bodyPr>
          <a:lstStyle/>
          <a:p>
            <a:r>
              <a:rPr lang="en-IN" b="1" dirty="0"/>
              <a:t>Components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1EB280-75E3-E104-5EF8-BBED7FD8D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" b="15738"/>
          <a:stretch>
            <a:fillRect/>
          </a:stretch>
        </p:blipFill>
        <p:spPr>
          <a:xfrm>
            <a:off x="838201" y="2727433"/>
            <a:ext cx="6934200" cy="2585545"/>
          </a:xfrm>
          <a:noFill/>
        </p:spPr>
      </p:pic>
    </p:spTree>
    <p:extLst>
      <p:ext uri="{BB962C8B-B14F-4D97-AF65-F5344CB8AC3E}">
        <p14:creationId xmlns:p14="http://schemas.microsoft.com/office/powerpoint/2010/main" val="303189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0A8D4-52DA-C88B-004F-BD1D62D24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625872"/>
            <a:ext cx="11950700" cy="5228432"/>
          </a:xfrm>
          <a:noFill/>
        </p:spPr>
      </p:pic>
    </p:spTree>
    <p:extLst>
      <p:ext uri="{BB962C8B-B14F-4D97-AF65-F5344CB8AC3E}">
        <p14:creationId xmlns:p14="http://schemas.microsoft.com/office/powerpoint/2010/main" val="3375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EC2DB-9CAB-609A-C048-4F8A39BEA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595996"/>
            <a:ext cx="11950700" cy="5288183"/>
          </a:xfrm>
          <a:noFill/>
        </p:spPr>
      </p:pic>
    </p:spTree>
    <p:extLst>
      <p:ext uri="{BB962C8B-B14F-4D97-AF65-F5344CB8AC3E}">
        <p14:creationId xmlns:p14="http://schemas.microsoft.com/office/powerpoint/2010/main" val="364710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win32_v2" id="{BFDBA5BB-00C2-4FD6-BF44-6F34C81AFAE6}" vid="{710E1C20-E799-41A9-B32B-772BA18F6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488788-02F3-4614-A0E2-F208657CD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44A853-FA74-45B4-AE5F-B3796F4BB94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304D194-9020-4D77-BCEE-37803F7241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267</TotalTime>
  <Words>93</Words>
  <Application>Microsoft Office PowerPoint</Application>
  <PresentationFormat>Widescreen</PresentationFormat>
  <Paragraphs>19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Segoe UI</vt:lpstr>
      <vt:lpstr>Office Theme</vt:lpstr>
      <vt:lpstr>Task Tracker</vt:lpstr>
      <vt:lpstr>PowerPoint Presentation</vt:lpstr>
      <vt:lpstr>Frontend</vt:lpstr>
      <vt:lpstr>PowerPoint Presentation</vt:lpstr>
      <vt:lpstr>PowerPoint Presentation</vt:lpstr>
      <vt:lpstr>PowerPoint Presentation</vt:lpstr>
      <vt:lpstr>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Backend</vt:lpstr>
      <vt:lpstr>PowerPoint Presentation</vt:lpstr>
      <vt:lpstr>PowerPoint Presentation</vt:lpstr>
      <vt:lpstr>ER Diagram</vt:lpstr>
      <vt:lpstr>Running Backend in ec2 server-54.253.182.170</vt:lpstr>
      <vt:lpstr>PowerPoint Presentation</vt:lpstr>
      <vt:lpstr>PowerPoint Presentation</vt:lpstr>
      <vt:lpstr>PowerPoint Presentation</vt:lpstr>
      <vt:lpstr>PowerPoint Presentation</vt:lpstr>
      <vt:lpstr>LINKS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Tracker</dc:title>
  <dc:creator>Ankur Guglani</dc:creator>
  <cp:lastModifiedBy>Ankur Guglani</cp:lastModifiedBy>
  <cp:revision>9</cp:revision>
  <dcterms:created xsi:type="dcterms:W3CDTF">2025-06-10T07:10:50Z</dcterms:created>
  <dcterms:modified xsi:type="dcterms:W3CDTF">2025-06-13T06:37:05Z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