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1CE2-A69A-4CF5-BA2D-D88F80E6C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r>
              <a:rPr lang="en-US" dirty="0"/>
              <a:t>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65204-D475-4130-ABE8-5E1176701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Name : Ankur jindal</a:t>
            </a:r>
          </a:p>
          <a:p>
            <a:r>
              <a:rPr lang="en-US" dirty="0"/>
              <a:t>I am a software engineer developer. I love to solve all real life problems.</a:t>
            </a:r>
          </a:p>
          <a:p>
            <a:r>
              <a:rPr lang="en-US" dirty="0"/>
              <a:t>I have a keen knowledge of data structures and </a:t>
            </a:r>
            <a:r>
              <a:rPr lang="en-US" dirty="0" err="1"/>
              <a:t>mern</a:t>
            </a:r>
            <a:r>
              <a:rPr lang="en-US" dirty="0"/>
              <a:t> stack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00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InTRODUCTION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</dc:title>
  <dc:creator>Ankur jindal</dc:creator>
  <cp:lastModifiedBy>Ankur jindal</cp:lastModifiedBy>
  <cp:revision>1</cp:revision>
  <dcterms:created xsi:type="dcterms:W3CDTF">2021-05-30T09:40:40Z</dcterms:created>
  <dcterms:modified xsi:type="dcterms:W3CDTF">2021-05-30T09:42:51Z</dcterms:modified>
</cp:coreProperties>
</file>