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60" r:id="rId7"/>
    <p:sldId id="270" r:id="rId8"/>
    <p:sldId id="264" r:id="rId9"/>
    <p:sldId id="265" r:id="rId10"/>
    <p:sldId id="266" r:id="rId11"/>
    <p:sldId id="274" r:id="rId12"/>
    <p:sldId id="275" r:id="rId13"/>
    <p:sldId id="27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50"/>
  </p:normalViewPr>
  <p:slideViewPr>
    <p:cSldViewPr snapToGrid="0" snapToObjects="1">
      <p:cViewPr varScale="1">
        <p:scale>
          <a:sx n="200" d="100"/>
          <a:sy n="200" d="100"/>
        </p:scale>
        <p:origin x="34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378FC-EB93-453D-BE67-969DD712C1E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8ACA773-DD63-43BD-8DCF-AFD3A38A36B8}">
      <dgm:prSet/>
      <dgm:spPr/>
      <dgm:t>
        <a:bodyPr/>
        <a:lstStyle/>
        <a:p>
          <a:pPr>
            <a:defRPr cap="all"/>
          </a:pPr>
          <a:r>
            <a:rPr lang="en-US"/>
            <a:t>• Bank requires fraud checks before honoring payments</a:t>
          </a:r>
        </a:p>
      </dgm:t>
    </dgm:pt>
    <dgm:pt modelId="{E325E290-5C06-41C8-8001-3C282BF51B84}" type="parTrans" cxnId="{F1511456-4BD5-4BF8-A53C-24FF80055CEC}">
      <dgm:prSet/>
      <dgm:spPr/>
      <dgm:t>
        <a:bodyPr/>
        <a:lstStyle/>
        <a:p>
          <a:endParaRPr lang="en-US"/>
        </a:p>
      </dgm:t>
    </dgm:pt>
    <dgm:pt modelId="{0E9DD106-CAE0-4A05-A6E2-09826D281C8E}" type="sibTrans" cxnId="{F1511456-4BD5-4BF8-A53C-24FF80055CEC}">
      <dgm:prSet/>
      <dgm:spPr/>
      <dgm:t>
        <a:bodyPr/>
        <a:lstStyle/>
        <a:p>
          <a:endParaRPr lang="en-US"/>
        </a:p>
      </dgm:t>
    </dgm:pt>
    <dgm:pt modelId="{6B1DAF76-3BB1-462B-BC8B-F44317678BD7}">
      <dgm:prSet/>
      <dgm:spPr/>
      <dgm:t>
        <a:bodyPr/>
        <a:lstStyle/>
        <a:p>
          <a:pPr>
            <a:defRPr cap="all"/>
          </a:pPr>
          <a:r>
            <a:rPr lang="en-US"/>
            <a:t>• Ensure traceability, validations, and audit logs</a:t>
          </a:r>
        </a:p>
      </dgm:t>
    </dgm:pt>
    <dgm:pt modelId="{7D7FE95D-979D-4D86-BCEB-2E6FDBFB2966}" type="parTrans" cxnId="{EB9F2CDF-76C9-4608-B91B-AF5C8AB9E1F0}">
      <dgm:prSet/>
      <dgm:spPr/>
      <dgm:t>
        <a:bodyPr/>
        <a:lstStyle/>
        <a:p>
          <a:endParaRPr lang="en-US"/>
        </a:p>
      </dgm:t>
    </dgm:pt>
    <dgm:pt modelId="{B8FA9DB4-7132-40FB-AEF3-6DE9DC332067}" type="sibTrans" cxnId="{EB9F2CDF-76C9-4608-B91B-AF5C8AB9E1F0}">
      <dgm:prSet/>
      <dgm:spPr/>
      <dgm:t>
        <a:bodyPr/>
        <a:lstStyle/>
        <a:p>
          <a:endParaRPr lang="en-US"/>
        </a:p>
      </dgm:t>
    </dgm:pt>
    <dgm:pt modelId="{B038D584-4944-4ED6-B3BC-377EABD303D6}">
      <dgm:prSet/>
      <dgm:spPr/>
      <dgm:t>
        <a:bodyPr/>
        <a:lstStyle/>
        <a:p>
          <a:pPr>
            <a:defRPr cap="all"/>
          </a:pPr>
          <a:r>
            <a:rPr lang="en-US"/>
            <a:t>• Two integration approaches: Messaging and REST</a:t>
          </a:r>
        </a:p>
      </dgm:t>
    </dgm:pt>
    <dgm:pt modelId="{2D66A01D-752C-4CE8-842D-9359A5262769}" type="parTrans" cxnId="{BE116E17-ADF2-430B-9AE8-CB809666B3E0}">
      <dgm:prSet/>
      <dgm:spPr/>
      <dgm:t>
        <a:bodyPr/>
        <a:lstStyle/>
        <a:p>
          <a:endParaRPr lang="en-US"/>
        </a:p>
      </dgm:t>
    </dgm:pt>
    <dgm:pt modelId="{245C8F9F-5E4F-4D04-A51F-90F7CED9EFD6}" type="sibTrans" cxnId="{BE116E17-ADF2-430B-9AE8-CB809666B3E0}">
      <dgm:prSet/>
      <dgm:spPr/>
      <dgm:t>
        <a:bodyPr/>
        <a:lstStyle/>
        <a:p>
          <a:endParaRPr lang="en-US"/>
        </a:p>
      </dgm:t>
    </dgm:pt>
    <dgm:pt modelId="{BEAEFB96-5962-4BC7-AACB-58BB2B95D0C9}">
      <dgm:prSet/>
      <dgm:spPr/>
      <dgm:t>
        <a:bodyPr/>
        <a:lstStyle/>
        <a:p>
          <a:pPr>
            <a:defRPr cap="all"/>
          </a:pPr>
          <a:r>
            <a:rPr lang="en-US"/>
            <a:t>• Reusable, demonstrable within 90 minutes</a:t>
          </a:r>
        </a:p>
      </dgm:t>
    </dgm:pt>
    <dgm:pt modelId="{659DA581-E069-4609-8D5F-ACAC59EDD308}" type="parTrans" cxnId="{906595A4-7350-4CCD-A20B-60FE2E0D47B0}">
      <dgm:prSet/>
      <dgm:spPr/>
      <dgm:t>
        <a:bodyPr/>
        <a:lstStyle/>
        <a:p>
          <a:endParaRPr lang="en-US"/>
        </a:p>
      </dgm:t>
    </dgm:pt>
    <dgm:pt modelId="{CD920991-ECB9-423B-996A-7D6503778E94}" type="sibTrans" cxnId="{906595A4-7350-4CCD-A20B-60FE2E0D47B0}">
      <dgm:prSet/>
      <dgm:spPr/>
      <dgm:t>
        <a:bodyPr/>
        <a:lstStyle/>
        <a:p>
          <a:endParaRPr lang="en-US"/>
        </a:p>
      </dgm:t>
    </dgm:pt>
    <dgm:pt modelId="{026BE801-D0E8-4B56-AE07-EBB994D00616}" type="pres">
      <dgm:prSet presAssocID="{CA8378FC-EB93-453D-BE67-969DD712C1EA}" presName="root" presStyleCnt="0">
        <dgm:presLayoutVars>
          <dgm:dir/>
          <dgm:resizeHandles val="exact"/>
        </dgm:presLayoutVars>
      </dgm:prSet>
      <dgm:spPr/>
    </dgm:pt>
    <dgm:pt modelId="{02443392-D282-43CD-9785-2FB05351CFA0}" type="pres">
      <dgm:prSet presAssocID="{A8ACA773-DD63-43BD-8DCF-AFD3A38A36B8}" presName="compNode" presStyleCnt="0"/>
      <dgm:spPr/>
    </dgm:pt>
    <dgm:pt modelId="{38A8A5D1-4561-45A8-8D18-E4A4CCF806B7}" type="pres">
      <dgm:prSet presAssocID="{A8ACA773-DD63-43BD-8DCF-AFD3A38A36B8}" presName="iconBgRect" presStyleLbl="bgShp" presStyleIdx="0" presStyleCnt="4"/>
      <dgm:spPr/>
    </dgm:pt>
    <dgm:pt modelId="{A689605F-3D9D-4E85-9DD3-F26F968012EA}" type="pres">
      <dgm:prSet presAssocID="{A8ACA773-DD63-43BD-8DCF-AFD3A38A36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01BEF7F4-0D2E-4529-A0A1-47E9D055D2DB}" type="pres">
      <dgm:prSet presAssocID="{A8ACA773-DD63-43BD-8DCF-AFD3A38A36B8}" presName="spaceRect" presStyleCnt="0"/>
      <dgm:spPr/>
    </dgm:pt>
    <dgm:pt modelId="{5495012B-3FC0-4FC4-86E3-7BE552A5D97B}" type="pres">
      <dgm:prSet presAssocID="{A8ACA773-DD63-43BD-8DCF-AFD3A38A36B8}" presName="textRect" presStyleLbl="revTx" presStyleIdx="0" presStyleCnt="4">
        <dgm:presLayoutVars>
          <dgm:chMax val="1"/>
          <dgm:chPref val="1"/>
        </dgm:presLayoutVars>
      </dgm:prSet>
      <dgm:spPr/>
    </dgm:pt>
    <dgm:pt modelId="{375FFFAF-D6B9-4200-BDBC-F5AEC05D418F}" type="pres">
      <dgm:prSet presAssocID="{0E9DD106-CAE0-4A05-A6E2-09826D281C8E}" presName="sibTrans" presStyleCnt="0"/>
      <dgm:spPr/>
    </dgm:pt>
    <dgm:pt modelId="{073A70AA-9FF7-4E5B-B46E-8EA374FB0D23}" type="pres">
      <dgm:prSet presAssocID="{6B1DAF76-3BB1-462B-BC8B-F44317678BD7}" presName="compNode" presStyleCnt="0"/>
      <dgm:spPr/>
    </dgm:pt>
    <dgm:pt modelId="{B78851D8-27DD-438C-A621-0D2920798CC1}" type="pres">
      <dgm:prSet presAssocID="{6B1DAF76-3BB1-462B-BC8B-F44317678BD7}" presName="iconBgRect" presStyleLbl="bgShp" presStyleIdx="1" presStyleCnt="4"/>
      <dgm:spPr/>
    </dgm:pt>
    <dgm:pt modelId="{DD82A763-2983-42D5-88E3-6DD5437E9D7D}" type="pres">
      <dgm:prSet presAssocID="{6B1DAF76-3BB1-462B-BC8B-F44317678B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C799B35-EA63-4D56-83F9-030DEAFB3F22}" type="pres">
      <dgm:prSet presAssocID="{6B1DAF76-3BB1-462B-BC8B-F44317678BD7}" presName="spaceRect" presStyleCnt="0"/>
      <dgm:spPr/>
    </dgm:pt>
    <dgm:pt modelId="{BD363064-8287-4DF7-B964-8B5BB3294233}" type="pres">
      <dgm:prSet presAssocID="{6B1DAF76-3BB1-462B-BC8B-F44317678BD7}" presName="textRect" presStyleLbl="revTx" presStyleIdx="1" presStyleCnt="4">
        <dgm:presLayoutVars>
          <dgm:chMax val="1"/>
          <dgm:chPref val="1"/>
        </dgm:presLayoutVars>
      </dgm:prSet>
      <dgm:spPr/>
    </dgm:pt>
    <dgm:pt modelId="{E00105A5-018B-411F-8574-351EF77D1BCA}" type="pres">
      <dgm:prSet presAssocID="{B8FA9DB4-7132-40FB-AEF3-6DE9DC332067}" presName="sibTrans" presStyleCnt="0"/>
      <dgm:spPr/>
    </dgm:pt>
    <dgm:pt modelId="{7961A2FC-B558-4CF1-AD5E-696C14CAED7F}" type="pres">
      <dgm:prSet presAssocID="{B038D584-4944-4ED6-B3BC-377EABD303D6}" presName="compNode" presStyleCnt="0"/>
      <dgm:spPr/>
    </dgm:pt>
    <dgm:pt modelId="{39F6DF06-0022-4B9F-8B78-A570C085DA92}" type="pres">
      <dgm:prSet presAssocID="{B038D584-4944-4ED6-B3BC-377EABD303D6}" presName="iconBgRect" presStyleLbl="bgShp" presStyleIdx="2" presStyleCnt="4"/>
      <dgm:spPr/>
    </dgm:pt>
    <dgm:pt modelId="{0DF4E56C-BAC0-4626-AA5B-E278F4D45416}" type="pres">
      <dgm:prSet presAssocID="{B038D584-4944-4ED6-B3BC-377EABD303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C2B01EC-4F43-455A-956C-1E0A891ED59D}" type="pres">
      <dgm:prSet presAssocID="{B038D584-4944-4ED6-B3BC-377EABD303D6}" presName="spaceRect" presStyleCnt="0"/>
      <dgm:spPr/>
    </dgm:pt>
    <dgm:pt modelId="{FF8C2844-BD50-48D7-B6F9-5CB60EE495F4}" type="pres">
      <dgm:prSet presAssocID="{B038D584-4944-4ED6-B3BC-377EABD303D6}" presName="textRect" presStyleLbl="revTx" presStyleIdx="2" presStyleCnt="4">
        <dgm:presLayoutVars>
          <dgm:chMax val="1"/>
          <dgm:chPref val="1"/>
        </dgm:presLayoutVars>
      </dgm:prSet>
      <dgm:spPr/>
    </dgm:pt>
    <dgm:pt modelId="{1CCEB445-A081-45B1-934A-422AF577AE5A}" type="pres">
      <dgm:prSet presAssocID="{245C8F9F-5E4F-4D04-A51F-90F7CED9EFD6}" presName="sibTrans" presStyleCnt="0"/>
      <dgm:spPr/>
    </dgm:pt>
    <dgm:pt modelId="{DB99B788-4E39-4858-BF59-BB78251B5C9F}" type="pres">
      <dgm:prSet presAssocID="{BEAEFB96-5962-4BC7-AACB-58BB2B95D0C9}" presName="compNode" presStyleCnt="0"/>
      <dgm:spPr/>
    </dgm:pt>
    <dgm:pt modelId="{45E3BF8B-CF26-4A2A-9CF8-50983995D447}" type="pres">
      <dgm:prSet presAssocID="{BEAEFB96-5962-4BC7-AACB-58BB2B95D0C9}" presName="iconBgRect" presStyleLbl="bgShp" presStyleIdx="3" presStyleCnt="4"/>
      <dgm:spPr/>
    </dgm:pt>
    <dgm:pt modelId="{A879DBDA-4A85-415E-B81A-C330CDA57A0F}" type="pres">
      <dgm:prSet presAssocID="{BEAEFB96-5962-4BC7-AACB-58BB2B95D0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83707178-773F-4514-8919-979F70A285DE}" type="pres">
      <dgm:prSet presAssocID="{BEAEFB96-5962-4BC7-AACB-58BB2B95D0C9}" presName="spaceRect" presStyleCnt="0"/>
      <dgm:spPr/>
    </dgm:pt>
    <dgm:pt modelId="{227E5088-E268-4443-9BDE-D4934FF7B62B}" type="pres">
      <dgm:prSet presAssocID="{BEAEFB96-5962-4BC7-AACB-58BB2B95D0C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E116E17-ADF2-430B-9AE8-CB809666B3E0}" srcId="{CA8378FC-EB93-453D-BE67-969DD712C1EA}" destId="{B038D584-4944-4ED6-B3BC-377EABD303D6}" srcOrd="2" destOrd="0" parTransId="{2D66A01D-752C-4CE8-842D-9359A5262769}" sibTransId="{245C8F9F-5E4F-4D04-A51F-90F7CED9EFD6}"/>
    <dgm:cxn modelId="{94C2FD29-A6F6-4528-8F2A-BDA26E0DE338}" type="presOf" srcId="{A8ACA773-DD63-43BD-8DCF-AFD3A38A36B8}" destId="{5495012B-3FC0-4FC4-86E3-7BE552A5D97B}" srcOrd="0" destOrd="0" presId="urn:microsoft.com/office/officeart/2018/5/layout/IconCircleLabelList"/>
    <dgm:cxn modelId="{F1511456-4BD5-4BF8-A53C-24FF80055CEC}" srcId="{CA8378FC-EB93-453D-BE67-969DD712C1EA}" destId="{A8ACA773-DD63-43BD-8DCF-AFD3A38A36B8}" srcOrd="0" destOrd="0" parTransId="{E325E290-5C06-41C8-8001-3C282BF51B84}" sibTransId="{0E9DD106-CAE0-4A05-A6E2-09826D281C8E}"/>
    <dgm:cxn modelId="{6BF65B61-FB53-4DF4-AC8B-7DD2F2B8859C}" type="presOf" srcId="{B038D584-4944-4ED6-B3BC-377EABD303D6}" destId="{FF8C2844-BD50-48D7-B6F9-5CB60EE495F4}" srcOrd="0" destOrd="0" presId="urn:microsoft.com/office/officeart/2018/5/layout/IconCircleLabelList"/>
    <dgm:cxn modelId="{906595A4-7350-4CCD-A20B-60FE2E0D47B0}" srcId="{CA8378FC-EB93-453D-BE67-969DD712C1EA}" destId="{BEAEFB96-5962-4BC7-AACB-58BB2B95D0C9}" srcOrd="3" destOrd="0" parTransId="{659DA581-E069-4609-8D5F-ACAC59EDD308}" sibTransId="{CD920991-ECB9-423B-996A-7D6503778E94}"/>
    <dgm:cxn modelId="{D2CF96AB-829C-435A-B1F1-BE7AC7854097}" type="presOf" srcId="{6B1DAF76-3BB1-462B-BC8B-F44317678BD7}" destId="{BD363064-8287-4DF7-B964-8B5BB3294233}" srcOrd="0" destOrd="0" presId="urn:microsoft.com/office/officeart/2018/5/layout/IconCircleLabelList"/>
    <dgm:cxn modelId="{B08194DD-664D-4EB3-B51D-059805E26F26}" type="presOf" srcId="{BEAEFB96-5962-4BC7-AACB-58BB2B95D0C9}" destId="{227E5088-E268-4443-9BDE-D4934FF7B62B}" srcOrd="0" destOrd="0" presId="urn:microsoft.com/office/officeart/2018/5/layout/IconCircleLabelList"/>
    <dgm:cxn modelId="{EB9F2CDF-76C9-4608-B91B-AF5C8AB9E1F0}" srcId="{CA8378FC-EB93-453D-BE67-969DD712C1EA}" destId="{6B1DAF76-3BB1-462B-BC8B-F44317678BD7}" srcOrd="1" destOrd="0" parTransId="{7D7FE95D-979D-4D86-BCEB-2E6FDBFB2966}" sibTransId="{B8FA9DB4-7132-40FB-AEF3-6DE9DC332067}"/>
    <dgm:cxn modelId="{68264AE6-F090-465B-B3C5-10E76E4C29BB}" type="presOf" srcId="{CA8378FC-EB93-453D-BE67-969DD712C1EA}" destId="{026BE801-D0E8-4B56-AE07-EBB994D00616}" srcOrd="0" destOrd="0" presId="urn:microsoft.com/office/officeart/2018/5/layout/IconCircleLabelList"/>
    <dgm:cxn modelId="{89D9A9DC-F9C7-470E-9EF0-537B9137EDCC}" type="presParOf" srcId="{026BE801-D0E8-4B56-AE07-EBB994D00616}" destId="{02443392-D282-43CD-9785-2FB05351CFA0}" srcOrd="0" destOrd="0" presId="urn:microsoft.com/office/officeart/2018/5/layout/IconCircleLabelList"/>
    <dgm:cxn modelId="{1E678B64-D240-4016-A892-96D0A1314BE0}" type="presParOf" srcId="{02443392-D282-43CD-9785-2FB05351CFA0}" destId="{38A8A5D1-4561-45A8-8D18-E4A4CCF806B7}" srcOrd="0" destOrd="0" presId="urn:microsoft.com/office/officeart/2018/5/layout/IconCircleLabelList"/>
    <dgm:cxn modelId="{78DEA3CF-7A9F-43F1-8AEF-883AD56E8865}" type="presParOf" srcId="{02443392-D282-43CD-9785-2FB05351CFA0}" destId="{A689605F-3D9D-4E85-9DD3-F26F968012EA}" srcOrd="1" destOrd="0" presId="urn:microsoft.com/office/officeart/2018/5/layout/IconCircleLabelList"/>
    <dgm:cxn modelId="{83E24E10-633F-41B2-9B3E-5CE0AE7793B0}" type="presParOf" srcId="{02443392-D282-43CD-9785-2FB05351CFA0}" destId="{01BEF7F4-0D2E-4529-A0A1-47E9D055D2DB}" srcOrd="2" destOrd="0" presId="urn:microsoft.com/office/officeart/2018/5/layout/IconCircleLabelList"/>
    <dgm:cxn modelId="{FFA95EA5-BB4C-4BD0-81AD-746E6E604B90}" type="presParOf" srcId="{02443392-D282-43CD-9785-2FB05351CFA0}" destId="{5495012B-3FC0-4FC4-86E3-7BE552A5D97B}" srcOrd="3" destOrd="0" presId="urn:microsoft.com/office/officeart/2018/5/layout/IconCircleLabelList"/>
    <dgm:cxn modelId="{882AE30C-CE9C-4641-A415-8406CAB3E762}" type="presParOf" srcId="{026BE801-D0E8-4B56-AE07-EBB994D00616}" destId="{375FFFAF-D6B9-4200-BDBC-F5AEC05D418F}" srcOrd="1" destOrd="0" presId="urn:microsoft.com/office/officeart/2018/5/layout/IconCircleLabelList"/>
    <dgm:cxn modelId="{6D0D28DE-FCF4-4036-A849-3FE95ACCFDD9}" type="presParOf" srcId="{026BE801-D0E8-4B56-AE07-EBB994D00616}" destId="{073A70AA-9FF7-4E5B-B46E-8EA374FB0D23}" srcOrd="2" destOrd="0" presId="urn:microsoft.com/office/officeart/2018/5/layout/IconCircleLabelList"/>
    <dgm:cxn modelId="{8D209A92-EEFD-4748-821B-6BC7410D408F}" type="presParOf" srcId="{073A70AA-9FF7-4E5B-B46E-8EA374FB0D23}" destId="{B78851D8-27DD-438C-A621-0D2920798CC1}" srcOrd="0" destOrd="0" presId="urn:microsoft.com/office/officeart/2018/5/layout/IconCircleLabelList"/>
    <dgm:cxn modelId="{62E3E1F2-4201-48A4-9FC0-13283B3F9851}" type="presParOf" srcId="{073A70AA-9FF7-4E5B-B46E-8EA374FB0D23}" destId="{DD82A763-2983-42D5-88E3-6DD5437E9D7D}" srcOrd="1" destOrd="0" presId="urn:microsoft.com/office/officeart/2018/5/layout/IconCircleLabelList"/>
    <dgm:cxn modelId="{7AAAD518-7A66-419F-89AE-8D61FB2952A7}" type="presParOf" srcId="{073A70AA-9FF7-4E5B-B46E-8EA374FB0D23}" destId="{9C799B35-EA63-4D56-83F9-030DEAFB3F22}" srcOrd="2" destOrd="0" presId="urn:microsoft.com/office/officeart/2018/5/layout/IconCircleLabelList"/>
    <dgm:cxn modelId="{8537100A-88E4-49DE-9741-0233D1D8D4AC}" type="presParOf" srcId="{073A70AA-9FF7-4E5B-B46E-8EA374FB0D23}" destId="{BD363064-8287-4DF7-B964-8B5BB3294233}" srcOrd="3" destOrd="0" presId="urn:microsoft.com/office/officeart/2018/5/layout/IconCircleLabelList"/>
    <dgm:cxn modelId="{6BC33D14-6E52-44EB-BA17-FB584B0E940A}" type="presParOf" srcId="{026BE801-D0E8-4B56-AE07-EBB994D00616}" destId="{E00105A5-018B-411F-8574-351EF77D1BCA}" srcOrd="3" destOrd="0" presId="urn:microsoft.com/office/officeart/2018/5/layout/IconCircleLabelList"/>
    <dgm:cxn modelId="{136D9A7B-8413-4560-B6E9-9308CAD14550}" type="presParOf" srcId="{026BE801-D0E8-4B56-AE07-EBB994D00616}" destId="{7961A2FC-B558-4CF1-AD5E-696C14CAED7F}" srcOrd="4" destOrd="0" presId="urn:microsoft.com/office/officeart/2018/5/layout/IconCircleLabelList"/>
    <dgm:cxn modelId="{2E0E38E3-0A0E-4C48-B62C-6B314268DC36}" type="presParOf" srcId="{7961A2FC-B558-4CF1-AD5E-696C14CAED7F}" destId="{39F6DF06-0022-4B9F-8B78-A570C085DA92}" srcOrd="0" destOrd="0" presId="urn:microsoft.com/office/officeart/2018/5/layout/IconCircleLabelList"/>
    <dgm:cxn modelId="{5DAB89C0-6569-43B8-8669-3B403CB4E33E}" type="presParOf" srcId="{7961A2FC-B558-4CF1-AD5E-696C14CAED7F}" destId="{0DF4E56C-BAC0-4626-AA5B-E278F4D45416}" srcOrd="1" destOrd="0" presId="urn:microsoft.com/office/officeart/2018/5/layout/IconCircleLabelList"/>
    <dgm:cxn modelId="{BEE4C3AC-FCD7-436F-95D6-D90F9F22355F}" type="presParOf" srcId="{7961A2FC-B558-4CF1-AD5E-696C14CAED7F}" destId="{6C2B01EC-4F43-455A-956C-1E0A891ED59D}" srcOrd="2" destOrd="0" presId="urn:microsoft.com/office/officeart/2018/5/layout/IconCircleLabelList"/>
    <dgm:cxn modelId="{0C30DE04-9265-453A-8CC3-7C70F2B316A1}" type="presParOf" srcId="{7961A2FC-B558-4CF1-AD5E-696C14CAED7F}" destId="{FF8C2844-BD50-48D7-B6F9-5CB60EE495F4}" srcOrd="3" destOrd="0" presId="urn:microsoft.com/office/officeart/2018/5/layout/IconCircleLabelList"/>
    <dgm:cxn modelId="{20E71C1A-18E5-40A2-A532-819B3EC44FED}" type="presParOf" srcId="{026BE801-D0E8-4B56-AE07-EBB994D00616}" destId="{1CCEB445-A081-45B1-934A-422AF577AE5A}" srcOrd="5" destOrd="0" presId="urn:microsoft.com/office/officeart/2018/5/layout/IconCircleLabelList"/>
    <dgm:cxn modelId="{97EDD0DE-3723-4368-A5CF-1F9BBF8AD7CA}" type="presParOf" srcId="{026BE801-D0E8-4B56-AE07-EBB994D00616}" destId="{DB99B788-4E39-4858-BF59-BB78251B5C9F}" srcOrd="6" destOrd="0" presId="urn:microsoft.com/office/officeart/2018/5/layout/IconCircleLabelList"/>
    <dgm:cxn modelId="{4E004B59-4142-42A9-B6F2-AD1842055638}" type="presParOf" srcId="{DB99B788-4E39-4858-BF59-BB78251B5C9F}" destId="{45E3BF8B-CF26-4A2A-9CF8-50983995D447}" srcOrd="0" destOrd="0" presId="urn:microsoft.com/office/officeart/2018/5/layout/IconCircleLabelList"/>
    <dgm:cxn modelId="{DA0726F9-9B08-4B5F-8179-4EC4195D72CB}" type="presParOf" srcId="{DB99B788-4E39-4858-BF59-BB78251B5C9F}" destId="{A879DBDA-4A85-415E-B81A-C330CDA57A0F}" srcOrd="1" destOrd="0" presId="urn:microsoft.com/office/officeart/2018/5/layout/IconCircleLabelList"/>
    <dgm:cxn modelId="{5AC669AD-DC1D-4407-A855-72AB3C6E8131}" type="presParOf" srcId="{DB99B788-4E39-4858-BF59-BB78251B5C9F}" destId="{83707178-773F-4514-8919-979F70A285DE}" srcOrd="2" destOrd="0" presId="urn:microsoft.com/office/officeart/2018/5/layout/IconCircleLabelList"/>
    <dgm:cxn modelId="{434A5B55-06A3-4740-A3B9-B60FE7306347}" type="presParOf" srcId="{DB99B788-4E39-4858-BF59-BB78251B5C9F}" destId="{227E5088-E268-4443-9BDE-D4934FF7B6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5F09EC-9687-4AD7-AEB1-56D103A404EA}" type="doc">
      <dgm:prSet loTypeId="urn:microsoft.com/office/officeart/2005/8/layout/process4" loCatId="cycle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92A96C8-00A0-4A51-98A8-4F6AE1D9CAB2}">
      <dgm:prSet/>
      <dgm:spPr/>
      <dgm:t>
        <a:bodyPr/>
        <a:lstStyle/>
        <a:p>
          <a:r>
            <a:rPr lang="en-US" dirty="0"/>
            <a:t>Payment Processing System (PPS): Receives payments in JSON, validates, forwards to BS</a:t>
          </a:r>
        </a:p>
      </dgm:t>
    </dgm:pt>
    <dgm:pt modelId="{D8130C3D-7FA2-4A99-B01B-67131B701F21}" type="parTrans" cxnId="{FE478516-0E21-44D2-AB89-9E94EEAFEA93}">
      <dgm:prSet/>
      <dgm:spPr/>
      <dgm:t>
        <a:bodyPr/>
        <a:lstStyle/>
        <a:p>
          <a:endParaRPr lang="en-US"/>
        </a:p>
      </dgm:t>
    </dgm:pt>
    <dgm:pt modelId="{58647F95-8294-42D7-8249-F78EC3447BE3}" type="sibTrans" cxnId="{FE478516-0E21-44D2-AB89-9E94EEAFEA93}">
      <dgm:prSet/>
      <dgm:spPr/>
      <dgm:t>
        <a:bodyPr/>
        <a:lstStyle/>
        <a:p>
          <a:endParaRPr lang="en-US"/>
        </a:p>
      </dgm:t>
    </dgm:pt>
    <dgm:pt modelId="{42C946C4-5AC2-4D1D-85F7-26A2DC33DBDE}">
      <dgm:prSet/>
      <dgm:spPr/>
      <dgm:t>
        <a:bodyPr/>
        <a:lstStyle/>
        <a:p>
          <a:r>
            <a:rPr lang="en-US" dirty="0"/>
            <a:t>Broker System (BS): Mediates PPS ↔ FCS, converts JSON ↔ XML</a:t>
          </a:r>
        </a:p>
      </dgm:t>
    </dgm:pt>
    <dgm:pt modelId="{874AA56F-E6B9-407C-BAD4-8633D9B3E048}" type="parTrans" cxnId="{F552E5F0-9617-4096-AE66-3C9FBB953290}">
      <dgm:prSet/>
      <dgm:spPr/>
      <dgm:t>
        <a:bodyPr/>
        <a:lstStyle/>
        <a:p>
          <a:endParaRPr lang="en-US"/>
        </a:p>
      </dgm:t>
    </dgm:pt>
    <dgm:pt modelId="{26A6B7B5-214B-46DD-922A-5C457DFEBD08}" type="sibTrans" cxnId="{F552E5F0-9617-4096-AE66-3C9FBB953290}">
      <dgm:prSet/>
      <dgm:spPr/>
      <dgm:t>
        <a:bodyPr/>
        <a:lstStyle/>
        <a:p>
          <a:endParaRPr lang="en-US"/>
        </a:p>
      </dgm:t>
    </dgm:pt>
    <dgm:pt modelId="{ED599BC5-82D8-47E3-86AF-93A002588A30}">
      <dgm:prSet/>
      <dgm:spPr/>
      <dgm:t>
        <a:bodyPr/>
        <a:lstStyle/>
        <a:p>
          <a:r>
            <a:rPr lang="en-US" dirty="0"/>
            <a:t>Fraud Check System (FCS): Validates against blacklists, approves/rejects</a:t>
          </a:r>
        </a:p>
      </dgm:t>
    </dgm:pt>
    <dgm:pt modelId="{07E285BD-3ED2-48C1-8527-47B421E2CDF1}" type="parTrans" cxnId="{79F2BE54-8395-4609-9289-175E42B1BB33}">
      <dgm:prSet/>
      <dgm:spPr/>
      <dgm:t>
        <a:bodyPr/>
        <a:lstStyle/>
        <a:p>
          <a:endParaRPr lang="en-US"/>
        </a:p>
      </dgm:t>
    </dgm:pt>
    <dgm:pt modelId="{AA547289-36F2-4B78-87D6-2BAD3ECFAD78}" type="sibTrans" cxnId="{79F2BE54-8395-4609-9289-175E42B1BB33}">
      <dgm:prSet/>
      <dgm:spPr/>
      <dgm:t>
        <a:bodyPr/>
        <a:lstStyle/>
        <a:p>
          <a:endParaRPr lang="en-US"/>
        </a:p>
      </dgm:t>
    </dgm:pt>
    <dgm:pt modelId="{3C6BAAE0-AC46-074E-92F7-364C9EB549C7}" type="pres">
      <dgm:prSet presAssocID="{3D5F09EC-9687-4AD7-AEB1-56D103A404EA}" presName="Name0" presStyleCnt="0">
        <dgm:presLayoutVars>
          <dgm:dir/>
          <dgm:animLvl val="lvl"/>
          <dgm:resizeHandles val="exact"/>
        </dgm:presLayoutVars>
      </dgm:prSet>
      <dgm:spPr/>
    </dgm:pt>
    <dgm:pt modelId="{F934B6A0-4476-484E-B1CC-4EA12DC60635}" type="pres">
      <dgm:prSet presAssocID="{ED599BC5-82D8-47E3-86AF-93A002588A30}" presName="boxAndChildren" presStyleCnt="0"/>
      <dgm:spPr/>
    </dgm:pt>
    <dgm:pt modelId="{0CD9294B-7FFA-5045-85B3-57FFD9634BF7}" type="pres">
      <dgm:prSet presAssocID="{ED599BC5-82D8-47E3-86AF-93A002588A30}" presName="parentTextBox" presStyleLbl="node1" presStyleIdx="0" presStyleCnt="3"/>
      <dgm:spPr/>
    </dgm:pt>
    <dgm:pt modelId="{3C17E3F9-88FC-7941-B894-3B688F651AB6}" type="pres">
      <dgm:prSet presAssocID="{26A6B7B5-214B-46DD-922A-5C457DFEBD08}" presName="sp" presStyleCnt="0"/>
      <dgm:spPr/>
    </dgm:pt>
    <dgm:pt modelId="{E4299690-B566-1F4D-8B22-D8A109FB701C}" type="pres">
      <dgm:prSet presAssocID="{42C946C4-5AC2-4D1D-85F7-26A2DC33DBDE}" presName="arrowAndChildren" presStyleCnt="0"/>
      <dgm:spPr/>
    </dgm:pt>
    <dgm:pt modelId="{E4EDA3DC-FA7D-A145-BEF9-FE9407DC26C4}" type="pres">
      <dgm:prSet presAssocID="{42C946C4-5AC2-4D1D-85F7-26A2DC33DBDE}" presName="parentTextArrow" presStyleLbl="node1" presStyleIdx="1" presStyleCnt="3"/>
      <dgm:spPr/>
    </dgm:pt>
    <dgm:pt modelId="{1F740482-A2BE-0A4F-9230-48144BB6279E}" type="pres">
      <dgm:prSet presAssocID="{58647F95-8294-42D7-8249-F78EC3447BE3}" presName="sp" presStyleCnt="0"/>
      <dgm:spPr/>
    </dgm:pt>
    <dgm:pt modelId="{39C83BA5-F822-CA42-B071-E09335F1107B}" type="pres">
      <dgm:prSet presAssocID="{492A96C8-00A0-4A51-98A8-4F6AE1D9CAB2}" presName="arrowAndChildren" presStyleCnt="0"/>
      <dgm:spPr/>
    </dgm:pt>
    <dgm:pt modelId="{54F47D22-1DF6-064F-BE7F-337CD1849749}" type="pres">
      <dgm:prSet presAssocID="{492A96C8-00A0-4A51-98A8-4F6AE1D9CAB2}" presName="parentTextArrow" presStyleLbl="node1" presStyleIdx="2" presStyleCnt="3"/>
      <dgm:spPr/>
    </dgm:pt>
  </dgm:ptLst>
  <dgm:cxnLst>
    <dgm:cxn modelId="{FE478516-0E21-44D2-AB89-9E94EEAFEA93}" srcId="{3D5F09EC-9687-4AD7-AEB1-56D103A404EA}" destId="{492A96C8-00A0-4A51-98A8-4F6AE1D9CAB2}" srcOrd="0" destOrd="0" parTransId="{D8130C3D-7FA2-4A99-B01B-67131B701F21}" sibTransId="{58647F95-8294-42D7-8249-F78EC3447BE3}"/>
    <dgm:cxn modelId="{4DF71539-CEB3-074B-BC60-EDF5C8EC7CD3}" type="presOf" srcId="{ED599BC5-82D8-47E3-86AF-93A002588A30}" destId="{0CD9294B-7FFA-5045-85B3-57FFD9634BF7}" srcOrd="0" destOrd="0" presId="urn:microsoft.com/office/officeart/2005/8/layout/process4"/>
    <dgm:cxn modelId="{79F2BE54-8395-4609-9289-175E42B1BB33}" srcId="{3D5F09EC-9687-4AD7-AEB1-56D103A404EA}" destId="{ED599BC5-82D8-47E3-86AF-93A002588A30}" srcOrd="2" destOrd="0" parTransId="{07E285BD-3ED2-48C1-8527-47B421E2CDF1}" sibTransId="{AA547289-36F2-4B78-87D6-2BAD3ECFAD78}"/>
    <dgm:cxn modelId="{A930C081-5BA4-7F4E-A67F-43E495802C47}" type="presOf" srcId="{3D5F09EC-9687-4AD7-AEB1-56D103A404EA}" destId="{3C6BAAE0-AC46-074E-92F7-364C9EB549C7}" srcOrd="0" destOrd="0" presId="urn:microsoft.com/office/officeart/2005/8/layout/process4"/>
    <dgm:cxn modelId="{61CC2E9F-41C7-F942-8B2D-43986F85CDCC}" type="presOf" srcId="{42C946C4-5AC2-4D1D-85F7-26A2DC33DBDE}" destId="{E4EDA3DC-FA7D-A145-BEF9-FE9407DC26C4}" srcOrd="0" destOrd="0" presId="urn:microsoft.com/office/officeart/2005/8/layout/process4"/>
    <dgm:cxn modelId="{5519C1AC-F60D-244B-B8A3-51AD2D1F492E}" type="presOf" srcId="{492A96C8-00A0-4A51-98A8-4F6AE1D9CAB2}" destId="{54F47D22-1DF6-064F-BE7F-337CD1849749}" srcOrd="0" destOrd="0" presId="urn:microsoft.com/office/officeart/2005/8/layout/process4"/>
    <dgm:cxn modelId="{F552E5F0-9617-4096-AE66-3C9FBB953290}" srcId="{3D5F09EC-9687-4AD7-AEB1-56D103A404EA}" destId="{42C946C4-5AC2-4D1D-85F7-26A2DC33DBDE}" srcOrd="1" destOrd="0" parTransId="{874AA56F-E6B9-407C-BAD4-8633D9B3E048}" sibTransId="{26A6B7B5-214B-46DD-922A-5C457DFEBD08}"/>
    <dgm:cxn modelId="{A2F7F9D7-3941-9D47-AFB9-E1F8D77DAF37}" type="presParOf" srcId="{3C6BAAE0-AC46-074E-92F7-364C9EB549C7}" destId="{F934B6A0-4476-484E-B1CC-4EA12DC60635}" srcOrd="0" destOrd="0" presId="urn:microsoft.com/office/officeart/2005/8/layout/process4"/>
    <dgm:cxn modelId="{CBA834E3-0132-5540-8F79-4AF46713170C}" type="presParOf" srcId="{F934B6A0-4476-484E-B1CC-4EA12DC60635}" destId="{0CD9294B-7FFA-5045-85B3-57FFD9634BF7}" srcOrd="0" destOrd="0" presId="urn:microsoft.com/office/officeart/2005/8/layout/process4"/>
    <dgm:cxn modelId="{692EE310-808A-DE41-8B0A-3760E98082F4}" type="presParOf" srcId="{3C6BAAE0-AC46-074E-92F7-364C9EB549C7}" destId="{3C17E3F9-88FC-7941-B894-3B688F651AB6}" srcOrd="1" destOrd="0" presId="urn:microsoft.com/office/officeart/2005/8/layout/process4"/>
    <dgm:cxn modelId="{4E6FE351-A647-CD4A-B2ED-47DA06485499}" type="presParOf" srcId="{3C6BAAE0-AC46-074E-92F7-364C9EB549C7}" destId="{E4299690-B566-1F4D-8B22-D8A109FB701C}" srcOrd="2" destOrd="0" presId="urn:microsoft.com/office/officeart/2005/8/layout/process4"/>
    <dgm:cxn modelId="{E837E234-9EEB-2045-A74D-CBA5498602EE}" type="presParOf" srcId="{E4299690-B566-1F4D-8B22-D8A109FB701C}" destId="{E4EDA3DC-FA7D-A145-BEF9-FE9407DC26C4}" srcOrd="0" destOrd="0" presId="urn:microsoft.com/office/officeart/2005/8/layout/process4"/>
    <dgm:cxn modelId="{403F5F1F-3A15-D94D-9098-D200183ADB7C}" type="presParOf" srcId="{3C6BAAE0-AC46-074E-92F7-364C9EB549C7}" destId="{1F740482-A2BE-0A4F-9230-48144BB6279E}" srcOrd="3" destOrd="0" presId="urn:microsoft.com/office/officeart/2005/8/layout/process4"/>
    <dgm:cxn modelId="{943A8C52-8463-9E4B-8C3A-2D181D0A44DD}" type="presParOf" srcId="{3C6BAAE0-AC46-074E-92F7-364C9EB549C7}" destId="{39C83BA5-F822-CA42-B071-E09335F1107B}" srcOrd="4" destOrd="0" presId="urn:microsoft.com/office/officeart/2005/8/layout/process4"/>
    <dgm:cxn modelId="{BF39742D-90B0-B241-848B-EC34015AD7BF}" type="presParOf" srcId="{39C83BA5-F822-CA42-B071-E09335F1107B}" destId="{54F47D22-1DF6-064F-BE7F-337CD18497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5F09EC-9687-4AD7-AEB1-56D103A404EA}" type="doc">
      <dgm:prSet loTypeId="urn:microsoft.com/office/officeart/2005/8/layout/process4" loCatId="cycle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92A96C8-00A0-4A51-98A8-4F6AE1D9CAB2}">
      <dgm:prSet/>
      <dgm:spPr/>
      <dgm:t>
        <a:bodyPr/>
        <a:lstStyle/>
        <a:p>
          <a:r>
            <a:rPr lang="en-US" dirty="0"/>
            <a:t>Payment Processing System (PPS): Receives payments in JSON, validates, forwards to BS</a:t>
          </a:r>
        </a:p>
      </dgm:t>
    </dgm:pt>
    <dgm:pt modelId="{D8130C3D-7FA2-4A99-B01B-67131B701F21}" type="parTrans" cxnId="{FE478516-0E21-44D2-AB89-9E94EEAFEA93}">
      <dgm:prSet/>
      <dgm:spPr/>
      <dgm:t>
        <a:bodyPr/>
        <a:lstStyle/>
        <a:p>
          <a:endParaRPr lang="en-US"/>
        </a:p>
      </dgm:t>
    </dgm:pt>
    <dgm:pt modelId="{58647F95-8294-42D7-8249-F78EC3447BE3}" type="sibTrans" cxnId="{FE478516-0E21-44D2-AB89-9E94EEAFEA93}">
      <dgm:prSet/>
      <dgm:spPr/>
      <dgm:t>
        <a:bodyPr/>
        <a:lstStyle/>
        <a:p>
          <a:endParaRPr lang="en-US"/>
        </a:p>
      </dgm:t>
    </dgm:pt>
    <dgm:pt modelId="{42C946C4-5AC2-4D1D-85F7-26A2DC33DBDE}">
      <dgm:prSet/>
      <dgm:spPr/>
      <dgm:t>
        <a:bodyPr/>
        <a:lstStyle/>
        <a:p>
          <a:r>
            <a:rPr lang="en-US" dirty="0"/>
            <a:t>Broker System (BS): Mediates PPS ↔ FCS, converts JSON ↔ XML</a:t>
          </a:r>
        </a:p>
      </dgm:t>
    </dgm:pt>
    <dgm:pt modelId="{874AA56F-E6B9-407C-BAD4-8633D9B3E048}" type="parTrans" cxnId="{F552E5F0-9617-4096-AE66-3C9FBB953290}">
      <dgm:prSet/>
      <dgm:spPr/>
      <dgm:t>
        <a:bodyPr/>
        <a:lstStyle/>
        <a:p>
          <a:endParaRPr lang="en-US"/>
        </a:p>
      </dgm:t>
    </dgm:pt>
    <dgm:pt modelId="{26A6B7B5-214B-46DD-922A-5C457DFEBD08}" type="sibTrans" cxnId="{F552E5F0-9617-4096-AE66-3C9FBB953290}">
      <dgm:prSet/>
      <dgm:spPr/>
      <dgm:t>
        <a:bodyPr/>
        <a:lstStyle/>
        <a:p>
          <a:endParaRPr lang="en-US"/>
        </a:p>
      </dgm:t>
    </dgm:pt>
    <dgm:pt modelId="{ED599BC5-82D8-47E3-86AF-93A002588A30}">
      <dgm:prSet/>
      <dgm:spPr/>
      <dgm:t>
        <a:bodyPr/>
        <a:lstStyle/>
        <a:p>
          <a:r>
            <a:rPr lang="en-US" dirty="0"/>
            <a:t>Fraud Check System (FCS): Validates against blacklists, approves/rejects</a:t>
          </a:r>
        </a:p>
      </dgm:t>
    </dgm:pt>
    <dgm:pt modelId="{07E285BD-3ED2-48C1-8527-47B421E2CDF1}" type="parTrans" cxnId="{79F2BE54-8395-4609-9289-175E42B1BB33}">
      <dgm:prSet/>
      <dgm:spPr/>
      <dgm:t>
        <a:bodyPr/>
        <a:lstStyle/>
        <a:p>
          <a:endParaRPr lang="en-US"/>
        </a:p>
      </dgm:t>
    </dgm:pt>
    <dgm:pt modelId="{AA547289-36F2-4B78-87D6-2BAD3ECFAD78}" type="sibTrans" cxnId="{79F2BE54-8395-4609-9289-175E42B1BB33}">
      <dgm:prSet/>
      <dgm:spPr/>
      <dgm:t>
        <a:bodyPr/>
        <a:lstStyle/>
        <a:p>
          <a:endParaRPr lang="en-US"/>
        </a:p>
      </dgm:t>
    </dgm:pt>
    <dgm:pt modelId="{3C6BAAE0-AC46-074E-92F7-364C9EB549C7}" type="pres">
      <dgm:prSet presAssocID="{3D5F09EC-9687-4AD7-AEB1-56D103A404EA}" presName="Name0" presStyleCnt="0">
        <dgm:presLayoutVars>
          <dgm:dir/>
          <dgm:animLvl val="lvl"/>
          <dgm:resizeHandles val="exact"/>
        </dgm:presLayoutVars>
      </dgm:prSet>
      <dgm:spPr/>
    </dgm:pt>
    <dgm:pt modelId="{F934B6A0-4476-484E-B1CC-4EA12DC60635}" type="pres">
      <dgm:prSet presAssocID="{ED599BC5-82D8-47E3-86AF-93A002588A30}" presName="boxAndChildren" presStyleCnt="0"/>
      <dgm:spPr/>
    </dgm:pt>
    <dgm:pt modelId="{0CD9294B-7FFA-5045-85B3-57FFD9634BF7}" type="pres">
      <dgm:prSet presAssocID="{ED599BC5-82D8-47E3-86AF-93A002588A30}" presName="parentTextBox" presStyleLbl="node1" presStyleIdx="0" presStyleCnt="3"/>
      <dgm:spPr/>
    </dgm:pt>
    <dgm:pt modelId="{3C17E3F9-88FC-7941-B894-3B688F651AB6}" type="pres">
      <dgm:prSet presAssocID="{26A6B7B5-214B-46DD-922A-5C457DFEBD08}" presName="sp" presStyleCnt="0"/>
      <dgm:spPr/>
    </dgm:pt>
    <dgm:pt modelId="{E4299690-B566-1F4D-8B22-D8A109FB701C}" type="pres">
      <dgm:prSet presAssocID="{42C946C4-5AC2-4D1D-85F7-26A2DC33DBDE}" presName="arrowAndChildren" presStyleCnt="0"/>
      <dgm:spPr/>
    </dgm:pt>
    <dgm:pt modelId="{E4EDA3DC-FA7D-A145-BEF9-FE9407DC26C4}" type="pres">
      <dgm:prSet presAssocID="{42C946C4-5AC2-4D1D-85F7-26A2DC33DBDE}" presName="parentTextArrow" presStyleLbl="node1" presStyleIdx="1" presStyleCnt="3"/>
      <dgm:spPr/>
    </dgm:pt>
    <dgm:pt modelId="{1F740482-A2BE-0A4F-9230-48144BB6279E}" type="pres">
      <dgm:prSet presAssocID="{58647F95-8294-42D7-8249-F78EC3447BE3}" presName="sp" presStyleCnt="0"/>
      <dgm:spPr/>
    </dgm:pt>
    <dgm:pt modelId="{39C83BA5-F822-CA42-B071-E09335F1107B}" type="pres">
      <dgm:prSet presAssocID="{492A96C8-00A0-4A51-98A8-4F6AE1D9CAB2}" presName="arrowAndChildren" presStyleCnt="0"/>
      <dgm:spPr/>
    </dgm:pt>
    <dgm:pt modelId="{54F47D22-1DF6-064F-BE7F-337CD1849749}" type="pres">
      <dgm:prSet presAssocID="{492A96C8-00A0-4A51-98A8-4F6AE1D9CAB2}" presName="parentTextArrow" presStyleLbl="node1" presStyleIdx="2" presStyleCnt="3"/>
      <dgm:spPr/>
    </dgm:pt>
  </dgm:ptLst>
  <dgm:cxnLst>
    <dgm:cxn modelId="{FE478516-0E21-44D2-AB89-9E94EEAFEA93}" srcId="{3D5F09EC-9687-4AD7-AEB1-56D103A404EA}" destId="{492A96C8-00A0-4A51-98A8-4F6AE1D9CAB2}" srcOrd="0" destOrd="0" parTransId="{D8130C3D-7FA2-4A99-B01B-67131B701F21}" sibTransId="{58647F95-8294-42D7-8249-F78EC3447BE3}"/>
    <dgm:cxn modelId="{4DF71539-CEB3-074B-BC60-EDF5C8EC7CD3}" type="presOf" srcId="{ED599BC5-82D8-47E3-86AF-93A002588A30}" destId="{0CD9294B-7FFA-5045-85B3-57FFD9634BF7}" srcOrd="0" destOrd="0" presId="urn:microsoft.com/office/officeart/2005/8/layout/process4"/>
    <dgm:cxn modelId="{79F2BE54-8395-4609-9289-175E42B1BB33}" srcId="{3D5F09EC-9687-4AD7-AEB1-56D103A404EA}" destId="{ED599BC5-82D8-47E3-86AF-93A002588A30}" srcOrd="2" destOrd="0" parTransId="{07E285BD-3ED2-48C1-8527-47B421E2CDF1}" sibTransId="{AA547289-36F2-4B78-87D6-2BAD3ECFAD78}"/>
    <dgm:cxn modelId="{A930C081-5BA4-7F4E-A67F-43E495802C47}" type="presOf" srcId="{3D5F09EC-9687-4AD7-AEB1-56D103A404EA}" destId="{3C6BAAE0-AC46-074E-92F7-364C9EB549C7}" srcOrd="0" destOrd="0" presId="urn:microsoft.com/office/officeart/2005/8/layout/process4"/>
    <dgm:cxn modelId="{61CC2E9F-41C7-F942-8B2D-43986F85CDCC}" type="presOf" srcId="{42C946C4-5AC2-4D1D-85F7-26A2DC33DBDE}" destId="{E4EDA3DC-FA7D-A145-BEF9-FE9407DC26C4}" srcOrd="0" destOrd="0" presId="urn:microsoft.com/office/officeart/2005/8/layout/process4"/>
    <dgm:cxn modelId="{5519C1AC-F60D-244B-B8A3-51AD2D1F492E}" type="presOf" srcId="{492A96C8-00A0-4A51-98A8-4F6AE1D9CAB2}" destId="{54F47D22-1DF6-064F-BE7F-337CD1849749}" srcOrd="0" destOrd="0" presId="urn:microsoft.com/office/officeart/2005/8/layout/process4"/>
    <dgm:cxn modelId="{F552E5F0-9617-4096-AE66-3C9FBB953290}" srcId="{3D5F09EC-9687-4AD7-AEB1-56D103A404EA}" destId="{42C946C4-5AC2-4D1D-85F7-26A2DC33DBDE}" srcOrd="1" destOrd="0" parTransId="{874AA56F-E6B9-407C-BAD4-8633D9B3E048}" sibTransId="{26A6B7B5-214B-46DD-922A-5C457DFEBD08}"/>
    <dgm:cxn modelId="{A2F7F9D7-3941-9D47-AFB9-E1F8D77DAF37}" type="presParOf" srcId="{3C6BAAE0-AC46-074E-92F7-364C9EB549C7}" destId="{F934B6A0-4476-484E-B1CC-4EA12DC60635}" srcOrd="0" destOrd="0" presId="urn:microsoft.com/office/officeart/2005/8/layout/process4"/>
    <dgm:cxn modelId="{CBA834E3-0132-5540-8F79-4AF46713170C}" type="presParOf" srcId="{F934B6A0-4476-484E-B1CC-4EA12DC60635}" destId="{0CD9294B-7FFA-5045-85B3-57FFD9634BF7}" srcOrd="0" destOrd="0" presId="urn:microsoft.com/office/officeart/2005/8/layout/process4"/>
    <dgm:cxn modelId="{692EE310-808A-DE41-8B0A-3760E98082F4}" type="presParOf" srcId="{3C6BAAE0-AC46-074E-92F7-364C9EB549C7}" destId="{3C17E3F9-88FC-7941-B894-3B688F651AB6}" srcOrd="1" destOrd="0" presId="urn:microsoft.com/office/officeart/2005/8/layout/process4"/>
    <dgm:cxn modelId="{4E6FE351-A647-CD4A-B2ED-47DA06485499}" type="presParOf" srcId="{3C6BAAE0-AC46-074E-92F7-364C9EB549C7}" destId="{E4299690-B566-1F4D-8B22-D8A109FB701C}" srcOrd="2" destOrd="0" presId="urn:microsoft.com/office/officeart/2005/8/layout/process4"/>
    <dgm:cxn modelId="{E837E234-9EEB-2045-A74D-CBA5498602EE}" type="presParOf" srcId="{E4299690-B566-1F4D-8B22-D8A109FB701C}" destId="{E4EDA3DC-FA7D-A145-BEF9-FE9407DC26C4}" srcOrd="0" destOrd="0" presId="urn:microsoft.com/office/officeart/2005/8/layout/process4"/>
    <dgm:cxn modelId="{403F5F1F-3A15-D94D-9098-D200183ADB7C}" type="presParOf" srcId="{3C6BAAE0-AC46-074E-92F7-364C9EB549C7}" destId="{1F740482-A2BE-0A4F-9230-48144BB6279E}" srcOrd="3" destOrd="0" presId="urn:microsoft.com/office/officeart/2005/8/layout/process4"/>
    <dgm:cxn modelId="{943A8C52-8463-9E4B-8C3A-2D181D0A44DD}" type="presParOf" srcId="{3C6BAAE0-AC46-074E-92F7-364C9EB549C7}" destId="{39C83BA5-F822-CA42-B071-E09335F1107B}" srcOrd="4" destOrd="0" presId="urn:microsoft.com/office/officeart/2005/8/layout/process4"/>
    <dgm:cxn modelId="{BF39742D-90B0-B241-848B-EC34015AD7BF}" type="presParOf" srcId="{39C83BA5-F822-CA42-B071-E09335F1107B}" destId="{54F47D22-1DF6-064F-BE7F-337CD18497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8AED13-AD18-4368-9DD3-958D1C35E57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4244A7-C73F-4EAD-AE4E-D87B7D5006D1}">
      <dgm:prSet/>
      <dgm:spPr/>
      <dgm:t>
        <a:bodyPr/>
        <a:lstStyle/>
        <a:p>
          <a:r>
            <a:rPr lang="en-US" dirty="0"/>
            <a:t>PPS ↔ BS via JMS, JSON</a:t>
          </a:r>
        </a:p>
      </dgm:t>
    </dgm:pt>
    <dgm:pt modelId="{7EAB2BF4-2B0B-4E44-8E73-2DB4F9562486}" type="parTrans" cxnId="{AA040B1A-2D10-48D8-B1CA-6C5AF0E5971D}">
      <dgm:prSet/>
      <dgm:spPr/>
      <dgm:t>
        <a:bodyPr/>
        <a:lstStyle/>
        <a:p>
          <a:endParaRPr lang="en-US"/>
        </a:p>
      </dgm:t>
    </dgm:pt>
    <dgm:pt modelId="{6C3D9557-1151-48A7-A7A7-4F0901226F2A}" type="sibTrans" cxnId="{AA040B1A-2D10-48D8-B1CA-6C5AF0E5971D}">
      <dgm:prSet/>
      <dgm:spPr/>
      <dgm:t>
        <a:bodyPr/>
        <a:lstStyle/>
        <a:p>
          <a:endParaRPr lang="en-US"/>
        </a:p>
      </dgm:t>
    </dgm:pt>
    <dgm:pt modelId="{8D783D57-CEB9-4A83-A219-B77EE223F680}">
      <dgm:prSet/>
      <dgm:spPr/>
      <dgm:t>
        <a:bodyPr/>
        <a:lstStyle/>
        <a:p>
          <a:r>
            <a:rPr lang="en-US" dirty="0"/>
            <a:t>BS ↔ FCS via JMS, XML</a:t>
          </a:r>
        </a:p>
      </dgm:t>
    </dgm:pt>
    <dgm:pt modelId="{264D305A-2394-42C6-B8AD-C875F8D0CA28}" type="parTrans" cxnId="{0CDCE595-78BB-4B1C-9391-F648C625553C}">
      <dgm:prSet/>
      <dgm:spPr/>
      <dgm:t>
        <a:bodyPr/>
        <a:lstStyle/>
        <a:p>
          <a:endParaRPr lang="en-US"/>
        </a:p>
      </dgm:t>
    </dgm:pt>
    <dgm:pt modelId="{5E923632-1080-4A71-8A45-3DFBCA54FFDC}" type="sibTrans" cxnId="{0CDCE595-78BB-4B1C-9391-F648C625553C}">
      <dgm:prSet/>
      <dgm:spPr/>
      <dgm:t>
        <a:bodyPr/>
        <a:lstStyle/>
        <a:p>
          <a:endParaRPr lang="en-US"/>
        </a:p>
      </dgm:t>
    </dgm:pt>
    <dgm:pt modelId="{11AEC85A-7F04-8148-9EF6-EA008E267D35}">
      <dgm:prSet/>
      <dgm:spPr/>
      <dgm:t>
        <a:bodyPr/>
        <a:lstStyle/>
        <a:p>
          <a:r>
            <a:rPr lang="en-US" dirty="0"/>
            <a:t>External ↔ PPS via REST, JSON</a:t>
          </a:r>
        </a:p>
      </dgm:t>
    </dgm:pt>
    <dgm:pt modelId="{8BC5F5ED-9FFB-EC48-ADDD-1E444AA5C747}" type="parTrans" cxnId="{0A080C2A-67CF-FC43-94BF-765CDDA4B826}">
      <dgm:prSet/>
      <dgm:spPr/>
      <dgm:t>
        <a:bodyPr/>
        <a:lstStyle/>
        <a:p>
          <a:endParaRPr lang="en-US"/>
        </a:p>
      </dgm:t>
    </dgm:pt>
    <dgm:pt modelId="{6964B574-64BB-0C4D-85CF-BF3D7B9CB78D}" type="sibTrans" cxnId="{0A080C2A-67CF-FC43-94BF-765CDDA4B826}">
      <dgm:prSet/>
      <dgm:spPr/>
      <dgm:t>
        <a:bodyPr/>
        <a:lstStyle/>
        <a:p>
          <a:endParaRPr lang="en-US"/>
        </a:p>
      </dgm:t>
    </dgm:pt>
    <dgm:pt modelId="{216DE54B-563A-D449-AB17-E2EFB0883026}" type="pres">
      <dgm:prSet presAssocID="{668AED13-AD18-4368-9DD3-958D1C35E57C}" presName="outerComposite" presStyleCnt="0">
        <dgm:presLayoutVars>
          <dgm:chMax val="5"/>
          <dgm:dir/>
          <dgm:resizeHandles val="exact"/>
        </dgm:presLayoutVars>
      </dgm:prSet>
      <dgm:spPr/>
    </dgm:pt>
    <dgm:pt modelId="{FACBC7E5-9F65-394F-B795-3CBA3FA0D0A6}" type="pres">
      <dgm:prSet presAssocID="{668AED13-AD18-4368-9DD3-958D1C35E57C}" presName="dummyMaxCanvas" presStyleCnt="0">
        <dgm:presLayoutVars/>
      </dgm:prSet>
      <dgm:spPr/>
    </dgm:pt>
    <dgm:pt modelId="{8F1F40A9-D0D7-BC4A-8BAA-8A60BC538591}" type="pres">
      <dgm:prSet presAssocID="{668AED13-AD18-4368-9DD3-958D1C35E57C}" presName="ThreeNodes_1" presStyleLbl="node1" presStyleIdx="0" presStyleCnt="3">
        <dgm:presLayoutVars>
          <dgm:bulletEnabled val="1"/>
        </dgm:presLayoutVars>
      </dgm:prSet>
      <dgm:spPr/>
    </dgm:pt>
    <dgm:pt modelId="{C4862E72-1215-EE4C-B589-EBA1E9253218}" type="pres">
      <dgm:prSet presAssocID="{668AED13-AD18-4368-9DD3-958D1C35E57C}" presName="ThreeNodes_2" presStyleLbl="node1" presStyleIdx="1" presStyleCnt="3">
        <dgm:presLayoutVars>
          <dgm:bulletEnabled val="1"/>
        </dgm:presLayoutVars>
      </dgm:prSet>
      <dgm:spPr/>
    </dgm:pt>
    <dgm:pt modelId="{210A6252-8B13-1749-B830-8D928B8F9197}" type="pres">
      <dgm:prSet presAssocID="{668AED13-AD18-4368-9DD3-958D1C35E57C}" presName="ThreeNodes_3" presStyleLbl="node1" presStyleIdx="2" presStyleCnt="3">
        <dgm:presLayoutVars>
          <dgm:bulletEnabled val="1"/>
        </dgm:presLayoutVars>
      </dgm:prSet>
      <dgm:spPr/>
    </dgm:pt>
    <dgm:pt modelId="{0D49DC27-1889-1947-898D-71B32A30BF46}" type="pres">
      <dgm:prSet presAssocID="{668AED13-AD18-4368-9DD3-958D1C35E57C}" presName="ThreeConn_1-2" presStyleLbl="fgAccFollowNode1" presStyleIdx="0" presStyleCnt="2">
        <dgm:presLayoutVars>
          <dgm:bulletEnabled val="1"/>
        </dgm:presLayoutVars>
      </dgm:prSet>
      <dgm:spPr/>
    </dgm:pt>
    <dgm:pt modelId="{22A6873F-1E71-9E4A-827A-D83CF84F1587}" type="pres">
      <dgm:prSet presAssocID="{668AED13-AD18-4368-9DD3-958D1C35E57C}" presName="ThreeConn_2-3" presStyleLbl="fgAccFollowNode1" presStyleIdx="1" presStyleCnt="2">
        <dgm:presLayoutVars>
          <dgm:bulletEnabled val="1"/>
        </dgm:presLayoutVars>
      </dgm:prSet>
      <dgm:spPr/>
    </dgm:pt>
    <dgm:pt modelId="{72ECC1B5-4ECE-8E4D-BDF1-B8725F9AAFD5}" type="pres">
      <dgm:prSet presAssocID="{668AED13-AD18-4368-9DD3-958D1C35E57C}" presName="ThreeNodes_1_text" presStyleLbl="node1" presStyleIdx="2" presStyleCnt="3">
        <dgm:presLayoutVars>
          <dgm:bulletEnabled val="1"/>
        </dgm:presLayoutVars>
      </dgm:prSet>
      <dgm:spPr/>
    </dgm:pt>
    <dgm:pt modelId="{01882B04-8DFD-0741-BEE0-98A1DA6D4BAD}" type="pres">
      <dgm:prSet presAssocID="{668AED13-AD18-4368-9DD3-958D1C35E57C}" presName="ThreeNodes_2_text" presStyleLbl="node1" presStyleIdx="2" presStyleCnt="3">
        <dgm:presLayoutVars>
          <dgm:bulletEnabled val="1"/>
        </dgm:presLayoutVars>
      </dgm:prSet>
      <dgm:spPr/>
    </dgm:pt>
    <dgm:pt modelId="{4D2D0F15-1859-5B4A-B072-903B495EA3B2}" type="pres">
      <dgm:prSet presAssocID="{668AED13-AD18-4368-9DD3-958D1C35E57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4A42004-4C38-2843-B2F4-96C0F452282E}" type="presOf" srcId="{6C3D9557-1151-48A7-A7A7-4F0901226F2A}" destId="{22A6873F-1E71-9E4A-827A-D83CF84F1587}" srcOrd="0" destOrd="0" presId="urn:microsoft.com/office/officeart/2005/8/layout/vProcess5"/>
    <dgm:cxn modelId="{AA040B1A-2D10-48D8-B1CA-6C5AF0E5971D}" srcId="{668AED13-AD18-4368-9DD3-958D1C35E57C}" destId="{564244A7-C73F-4EAD-AE4E-D87B7D5006D1}" srcOrd="1" destOrd="0" parTransId="{7EAB2BF4-2B0B-4E44-8E73-2DB4F9562486}" sibTransId="{6C3D9557-1151-48A7-A7A7-4F0901226F2A}"/>
    <dgm:cxn modelId="{0A080C2A-67CF-FC43-94BF-765CDDA4B826}" srcId="{668AED13-AD18-4368-9DD3-958D1C35E57C}" destId="{11AEC85A-7F04-8148-9EF6-EA008E267D35}" srcOrd="0" destOrd="0" parTransId="{8BC5F5ED-9FFB-EC48-ADDD-1E444AA5C747}" sibTransId="{6964B574-64BB-0C4D-85CF-BF3D7B9CB78D}"/>
    <dgm:cxn modelId="{531FB72C-A6E4-0C4F-A8CA-695651619DCF}" type="presOf" srcId="{8D783D57-CEB9-4A83-A219-B77EE223F680}" destId="{210A6252-8B13-1749-B830-8D928B8F9197}" srcOrd="0" destOrd="0" presId="urn:microsoft.com/office/officeart/2005/8/layout/vProcess5"/>
    <dgm:cxn modelId="{773DFB49-E47D-9340-84B8-F26D4FB0AC80}" type="presOf" srcId="{11AEC85A-7F04-8148-9EF6-EA008E267D35}" destId="{72ECC1B5-4ECE-8E4D-BDF1-B8725F9AAFD5}" srcOrd="1" destOrd="0" presId="urn:microsoft.com/office/officeart/2005/8/layout/vProcess5"/>
    <dgm:cxn modelId="{6BAE5F4A-96FD-954B-B135-8CD715585C5C}" type="presOf" srcId="{564244A7-C73F-4EAD-AE4E-D87B7D5006D1}" destId="{01882B04-8DFD-0741-BEE0-98A1DA6D4BAD}" srcOrd="1" destOrd="0" presId="urn:microsoft.com/office/officeart/2005/8/layout/vProcess5"/>
    <dgm:cxn modelId="{0D53ED4B-DC12-8446-A744-F11EB2E74401}" type="presOf" srcId="{8D783D57-CEB9-4A83-A219-B77EE223F680}" destId="{4D2D0F15-1859-5B4A-B072-903B495EA3B2}" srcOrd="1" destOrd="0" presId="urn:microsoft.com/office/officeart/2005/8/layout/vProcess5"/>
    <dgm:cxn modelId="{07FC1870-58A8-2B46-981B-6747B285499D}" type="presOf" srcId="{668AED13-AD18-4368-9DD3-958D1C35E57C}" destId="{216DE54B-563A-D449-AB17-E2EFB0883026}" srcOrd="0" destOrd="0" presId="urn:microsoft.com/office/officeart/2005/8/layout/vProcess5"/>
    <dgm:cxn modelId="{5C12C571-5266-4D4D-B642-272E536F8A0D}" type="presOf" srcId="{564244A7-C73F-4EAD-AE4E-D87B7D5006D1}" destId="{C4862E72-1215-EE4C-B589-EBA1E9253218}" srcOrd="0" destOrd="0" presId="urn:microsoft.com/office/officeart/2005/8/layout/vProcess5"/>
    <dgm:cxn modelId="{0CDCE595-78BB-4B1C-9391-F648C625553C}" srcId="{668AED13-AD18-4368-9DD3-958D1C35E57C}" destId="{8D783D57-CEB9-4A83-A219-B77EE223F680}" srcOrd="2" destOrd="0" parTransId="{264D305A-2394-42C6-B8AD-C875F8D0CA28}" sibTransId="{5E923632-1080-4A71-8A45-3DFBCA54FFDC}"/>
    <dgm:cxn modelId="{441D2097-6ACB-D04B-A16A-C7011935A5CB}" type="presOf" srcId="{11AEC85A-7F04-8148-9EF6-EA008E267D35}" destId="{8F1F40A9-D0D7-BC4A-8BAA-8A60BC538591}" srcOrd="0" destOrd="0" presId="urn:microsoft.com/office/officeart/2005/8/layout/vProcess5"/>
    <dgm:cxn modelId="{34AC8CF3-F5A0-1145-B428-890F357E3B3E}" type="presOf" srcId="{6964B574-64BB-0C4D-85CF-BF3D7B9CB78D}" destId="{0D49DC27-1889-1947-898D-71B32A30BF46}" srcOrd="0" destOrd="0" presId="urn:microsoft.com/office/officeart/2005/8/layout/vProcess5"/>
    <dgm:cxn modelId="{D23ADD84-F64E-BF40-A6FF-68AF0C99F3A7}" type="presParOf" srcId="{216DE54B-563A-D449-AB17-E2EFB0883026}" destId="{FACBC7E5-9F65-394F-B795-3CBA3FA0D0A6}" srcOrd="0" destOrd="0" presId="urn:microsoft.com/office/officeart/2005/8/layout/vProcess5"/>
    <dgm:cxn modelId="{F743D889-EB61-1E49-8289-4A19F080D46A}" type="presParOf" srcId="{216DE54B-563A-D449-AB17-E2EFB0883026}" destId="{8F1F40A9-D0D7-BC4A-8BAA-8A60BC538591}" srcOrd="1" destOrd="0" presId="urn:microsoft.com/office/officeart/2005/8/layout/vProcess5"/>
    <dgm:cxn modelId="{2DB26687-732F-C444-ADE8-031C303B55D4}" type="presParOf" srcId="{216DE54B-563A-D449-AB17-E2EFB0883026}" destId="{C4862E72-1215-EE4C-B589-EBA1E9253218}" srcOrd="2" destOrd="0" presId="urn:microsoft.com/office/officeart/2005/8/layout/vProcess5"/>
    <dgm:cxn modelId="{EE375F96-53CA-9345-9F3F-62BC42A32ADA}" type="presParOf" srcId="{216DE54B-563A-D449-AB17-E2EFB0883026}" destId="{210A6252-8B13-1749-B830-8D928B8F9197}" srcOrd="3" destOrd="0" presId="urn:microsoft.com/office/officeart/2005/8/layout/vProcess5"/>
    <dgm:cxn modelId="{48376F16-3DFF-D74B-A4DA-741A9D8D302E}" type="presParOf" srcId="{216DE54B-563A-D449-AB17-E2EFB0883026}" destId="{0D49DC27-1889-1947-898D-71B32A30BF46}" srcOrd="4" destOrd="0" presId="urn:microsoft.com/office/officeart/2005/8/layout/vProcess5"/>
    <dgm:cxn modelId="{B13342A9-860A-424B-B435-7119665E361F}" type="presParOf" srcId="{216DE54B-563A-D449-AB17-E2EFB0883026}" destId="{22A6873F-1E71-9E4A-827A-D83CF84F1587}" srcOrd="5" destOrd="0" presId="urn:microsoft.com/office/officeart/2005/8/layout/vProcess5"/>
    <dgm:cxn modelId="{DE8E5FA6-82AE-C246-B8AD-6869C9887697}" type="presParOf" srcId="{216DE54B-563A-D449-AB17-E2EFB0883026}" destId="{72ECC1B5-4ECE-8E4D-BDF1-B8725F9AAFD5}" srcOrd="6" destOrd="0" presId="urn:microsoft.com/office/officeart/2005/8/layout/vProcess5"/>
    <dgm:cxn modelId="{801671A2-50EA-B148-A2B0-5182F0F6EE5E}" type="presParOf" srcId="{216DE54B-563A-D449-AB17-E2EFB0883026}" destId="{01882B04-8DFD-0741-BEE0-98A1DA6D4BAD}" srcOrd="7" destOrd="0" presId="urn:microsoft.com/office/officeart/2005/8/layout/vProcess5"/>
    <dgm:cxn modelId="{C4F73514-5D8A-EC47-81F9-20A07A106E44}" type="presParOf" srcId="{216DE54B-563A-D449-AB17-E2EFB0883026}" destId="{4D2D0F15-1859-5B4A-B072-903B495EA3B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8AED13-AD18-4368-9DD3-958D1C35E57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4244A7-C73F-4EAD-AE4E-D87B7D5006D1}">
      <dgm:prSet/>
      <dgm:spPr/>
      <dgm:t>
        <a:bodyPr/>
        <a:lstStyle/>
        <a:p>
          <a:r>
            <a:rPr lang="en-US" dirty="0"/>
            <a:t>PPS ↔ BS via REST, JSON</a:t>
          </a:r>
        </a:p>
      </dgm:t>
    </dgm:pt>
    <dgm:pt modelId="{7EAB2BF4-2B0B-4E44-8E73-2DB4F9562486}" type="parTrans" cxnId="{AA040B1A-2D10-48D8-B1CA-6C5AF0E5971D}">
      <dgm:prSet/>
      <dgm:spPr/>
      <dgm:t>
        <a:bodyPr/>
        <a:lstStyle/>
        <a:p>
          <a:endParaRPr lang="en-US"/>
        </a:p>
      </dgm:t>
    </dgm:pt>
    <dgm:pt modelId="{6C3D9557-1151-48A7-A7A7-4F0901226F2A}" type="sibTrans" cxnId="{AA040B1A-2D10-48D8-B1CA-6C5AF0E5971D}">
      <dgm:prSet/>
      <dgm:spPr/>
      <dgm:t>
        <a:bodyPr/>
        <a:lstStyle/>
        <a:p>
          <a:endParaRPr lang="en-US"/>
        </a:p>
      </dgm:t>
    </dgm:pt>
    <dgm:pt modelId="{8D783D57-CEB9-4A83-A219-B77EE223F680}">
      <dgm:prSet/>
      <dgm:spPr/>
      <dgm:t>
        <a:bodyPr/>
        <a:lstStyle/>
        <a:p>
          <a:r>
            <a:rPr lang="en-US" dirty="0"/>
            <a:t>BS ↔ FCS via JMS, XML</a:t>
          </a:r>
        </a:p>
      </dgm:t>
    </dgm:pt>
    <dgm:pt modelId="{264D305A-2394-42C6-B8AD-C875F8D0CA28}" type="parTrans" cxnId="{0CDCE595-78BB-4B1C-9391-F648C625553C}">
      <dgm:prSet/>
      <dgm:spPr/>
      <dgm:t>
        <a:bodyPr/>
        <a:lstStyle/>
        <a:p>
          <a:endParaRPr lang="en-US"/>
        </a:p>
      </dgm:t>
    </dgm:pt>
    <dgm:pt modelId="{5E923632-1080-4A71-8A45-3DFBCA54FFDC}" type="sibTrans" cxnId="{0CDCE595-78BB-4B1C-9391-F648C625553C}">
      <dgm:prSet/>
      <dgm:spPr/>
      <dgm:t>
        <a:bodyPr/>
        <a:lstStyle/>
        <a:p>
          <a:endParaRPr lang="en-US"/>
        </a:p>
      </dgm:t>
    </dgm:pt>
    <dgm:pt modelId="{11AEC85A-7F04-8148-9EF6-EA008E267D35}">
      <dgm:prSet/>
      <dgm:spPr/>
      <dgm:t>
        <a:bodyPr/>
        <a:lstStyle/>
        <a:p>
          <a:r>
            <a:rPr lang="en-US" dirty="0"/>
            <a:t>External ↔ PPS via REST, JSON</a:t>
          </a:r>
        </a:p>
      </dgm:t>
    </dgm:pt>
    <dgm:pt modelId="{8BC5F5ED-9FFB-EC48-ADDD-1E444AA5C747}" type="parTrans" cxnId="{0A080C2A-67CF-FC43-94BF-765CDDA4B826}">
      <dgm:prSet/>
      <dgm:spPr/>
      <dgm:t>
        <a:bodyPr/>
        <a:lstStyle/>
        <a:p>
          <a:endParaRPr lang="en-US"/>
        </a:p>
      </dgm:t>
    </dgm:pt>
    <dgm:pt modelId="{6964B574-64BB-0C4D-85CF-BF3D7B9CB78D}" type="sibTrans" cxnId="{0A080C2A-67CF-FC43-94BF-765CDDA4B826}">
      <dgm:prSet/>
      <dgm:spPr/>
      <dgm:t>
        <a:bodyPr/>
        <a:lstStyle/>
        <a:p>
          <a:endParaRPr lang="en-US"/>
        </a:p>
      </dgm:t>
    </dgm:pt>
    <dgm:pt modelId="{216DE54B-563A-D449-AB17-E2EFB0883026}" type="pres">
      <dgm:prSet presAssocID="{668AED13-AD18-4368-9DD3-958D1C35E57C}" presName="outerComposite" presStyleCnt="0">
        <dgm:presLayoutVars>
          <dgm:chMax val="5"/>
          <dgm:dir/>
          <dgm:resizeHandles val="exact"/>
        </dgm:presLayoutVars>
      </dgm:prSet>
      <dgm:spPr/>
    </dgm:pt>
    <dgm:pt modelId="{FACBC7E5-9F65-394F-B795-3CBA3FA0D0A6}" type="pres">
      <dgm:prSet presAssocID="{668AED13-AD18-4368-9DD3-958D1C35E57C}" presName="dummyMaxCanvas" presStyleCnt="0">
        <dgm:presLayoutVars/>
      </dgm:prSet>
      <dgm:spPr/>
    </dgm:pt>
    <dgm:pt modelId="{8F1F40A9-D0D7-BC4A-8BAA-8A60BC538591}" type="pres">
      <dgm:prSet presAssocID="{668AED13-AD18-4368-9DD3-958D1C35E57C}" presName="ThreeNodes_1" presStyleLbl="node1" presStyleIdx="0" presStyleCnt="3">
        <dgm:presLayoutVars>
          <dgm:bulletEnabled val="1"/>
        </dgm:presLayoutVars>
      </dgm:prSet>
      <dgm:spPr/>
    </dgm:pt>
    <dgm:pt modelId="{C4862E72-1215-EE4C-B589-EBA1E9253218}" type="pres">
      <dgm:prSet presAssocID="{668AED13-AD18-4368-9DD3-958D1C35E57C}" presName="ThreeNodes_2" presStyleLbl="node1" presStyleIdx="1" presStyleCnt="3">
        <dgm:presLayoutVars>
          <dgm:bulletEnabled val="1"/>
        </dgm:presLayoutVars>
      </dgm:prSet>
      <dgm:spPr/>
    </dgm:pt>
    <dgm:pt modelId="{210A6252-8B13-1749-B830-8D928B8F9197}" type="pres">
      <dgm:prSet presAssocID="{668AED13-AD18-4368-9DD3-958D1C35E57C}" presName="ThreeNodes_3" presStyleLbl="node1" presStyleIdx="2" presStyleCnt="3">
        <dgm:presLayoutVars>
          <dgm:bulletEnabled val="1"/>
        </dgm:presLayoutVars>
      </dgm:prSet>
      <dgm:spPr/>
    </dgm:pt>
    <dgm:pt modelId="{0D49DC27-1889-1947-898D-71B32A30BF46}" type="pres">
      <dgm:prSet presAssocID="{668AED13-AD18-4368-9DD3-958D1C35E57C}" presName="ThreeConn_1-2" presStyleLbl="fgAccFollowNode1" presStyleIdx="0" presStyleCnt="2">
        <dgm:presLayoutVars>
          <dgm:bulletEnabled val="1"/>
        </dgm:presLayoutVars>
      </dgm:prSet>
      <dgm:spPr/>
    </dgm:pt>
    <dgm:pt modelId="{22A6873F-1E71-9E4A-827A-D83CF84F1587}" type="pres">
      <dgm:prSet presAssocID="{668AED13-AD18-4368-9DD3-958D1C35E57C}" presName="ThreeConn_2-3" presStyleLbl="fgAccFollowNode1" presStyleIdx="1" presStyleCnt="2">
        <dgm:presLayoutVars>
          <dgm:bulletEnabled val="1"/>
        </dgm:presLayoutVars>
      </dgm:prSet>
      <dgm:spPr/>
    </dgm:pt>
    <dgm:pt modelId="{72ECC1B5-4ECE-8E4D-BDF1-B8725F9AAFD5}" type="pres">
      <dgm:prSet presAssocID="{668AED13-AD18-4368-9DD3-958D1C35E57C}" presName="ThreeNodes_1_text" presStyleLbl="node1" presStyleIdx="2" presStyleCnt="3">
        <dgm:presLayoutVars>
          <dgm:bulletEnabled val="1"/>
        </dgm:presLayoutVars>
      </dgm:prSet>
      <dgm:spPr/>
    </dgm:pt>
    <dgm:pt modelId="{01882B04-8DFD-0741-BEE0-98A1DA6D4BAD}" type="pres">
      <dgm:prSet presAssocID="{668AED13-AD18-4368-9DD3-958D1C35E57C}" presName="ThreeNodes_2_text" presStyleLbl="node1" presStyleIdx="2" presStyleCnt="3">
        <dgm:presLayoutVars>
          <dgm:bulletEnabled val="1"/>
        </dgm:presLayoutVars>
      </dgm:prSet>
      <dgm:spPr/>
    </dgm:pt>
    <dgm:pt modelId="{4D2D0F15-1859-5B4A-B072-903B495EA3B2}" type="pres">
      <dgm:prSet presAssocID="{668AED13-AD18-4368-9DD3-958D1C35E57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5FDAF02-9833-3C4D-923A-6B1CDF1824E4}" type="presOf" srcId="{11AEC85A-7F04-8148-9EF6-EA008E267D35}" destId="{8F1F40A9-D0D7-BC4A-8BAA-8A60BC538591}" srcOrd="0" destOrd="0" presId="urn:microsoft.com/office/officeart/2005/8/layout/vProcess5"/>
    <dgm:cxn modelId="{B3EB0603-F407-6340-9FEE-5B455694871E}" type="presOf" srcId="{6964B574-64BB-0C4D-85CF-BF3D7B9CB78D}" destId="{0D49DC27-1889-1947-898D-71B32A30BF46}" srcOrd="0" destOrd="0" presId="urn:microsoft.com/office/officeart/2005/8/layout/vProcess5"/>
    <dgm:cxn modelId="{E71F2C0E-259C-0A47-8A20-3A60A67EB404}" type="presOf" srcId="{564244A7-C73F-4EAD-AE4E-D87B7D5006D1}" destId="{01882B04-8DFD-0741-BEE0-98A1DA6D4BAD}" srcOrd="1" destOrd="0" presId="urn:microsoft.com/office/officeart/2005/8/layout/vProcess5"/>
    <dgm:cxn modelId="{BB67AC19-2981-5F4B-A752-3C30A4CB7087}" type="presOf" srcId="{668AED13-AD18-4368-9DD3-958D1C35E57C}" destId="{216DE54B-563A-D449-AB17-E2EFB0883026}" srcOrd="0" destOrd="0" presId="urn:microsoft.com/office/officeart/2005/8/layout/vProcess5"/>
    <dgm:cxn modelId="{AA040B1A-2D10-48D8-B1CA-6C5AF0E5971D}" srcId="{668AED13-AD18-4368-9DD3-958D1C35E57C}" destId="{564244A7-C73F-4EAD-AE4E-D87B7D5006D1}" srcOrd="1" destOrd="0" parTransId="{7EAB2BF4-2B0B-4E44-8E73-2DB4F9562486}" sibTransId="{6C3D9557-1151-48A7-A7A7-4F0901226F2A}"/>
    <dgm:cxn modelId="{0A080C2A-67CF-FC43-94BF-765CDDA4B826}" srcId="{668AED13-AD18-4368-9DD3-958D1C35E57C}" destId="{11AEC85A-7F04-8148-9EF6-EA008E267D35}" srcOrd="0" destOrd="0" parTransId="{8BC5F5ED-9FFB-EC48-ADDD-1E444AA5C747}" sibTransId="{6964B574-64BB-0C4D-85CF-BF3D7B9CB78D}"/>
    <dgm:cxn modelId="{F8DFBF4D-BCF2-424C-9D9A-31CC012B7311}" type="presOf" srcId="{8D783D57-CEB9-4A83-A219-B77EE223F680}" destId="{4D2D0F15-1859-5B4A-B072-903B495EA3B2}" srcOrd="1" destOrd="0" presId="urn:microsoft.com/office/officeart/2005/8/layout/vProcess5"/>
    <dgm:cxn modelId="{0CDCE595-78BB-4B1C-9391-F648C625553C}" srcId="{668AED13-AD18-4368-9DD3-958D1C35E57C}" destId="{8D783D57-CEB9-4A83-A219-B77EE223F680}" srcOrd="2" destOrd="0" parTransId="{264D305A-2394-42C6-B8AD-C875F8D0CA28}" sibTransId="{5E923632-1080-4A71-8A45-3DFBCA54FFDC}"/>
    <dgm:cxn modelId="{2921019E-A34D-E04E-98DA-14D5082B35D3}" type="presOf" srcId="{6C3D9557-1151-48A7-A7A7-4F0901226F2A}" destId="{22A6873F-1E71-9E4A-827A-D83CF84F1587}" srcOrd="0" destOrd="0" presId="urn:microsoft.com/office/officeart/2005/8/layout/vProcess5"/>
    <dgm:cxn modelId="{2DB8C5B6-AA4B-6A47-A1F2-A12AB8B84B6C}" type="presOf" srcId="{564244A7-C73F-4EAD-AE4E-D87B7D5006D1}" destId="{C4862E72-1215-EE4C-B589-EBA1E9253218}" srcOrd="0" destOrd="0" presId="urn:microsoft.com/office/officeart/2005/8/layout/vProcess5"/>
    <dgm:cxn modelId="{B3E530D3-B279-2245-97D1-13680AC3A6BF}" type="presOf" srcId="{11AEC85A-7F04-8148-9EF6-EA008E267D35}" destId="{72ECC1B5-4ECE-8E4D-BDF1-B8725F9AAFD5}" srcOrd="1" destOrd="0" presId="urn:microsoft.com/office/officeart/2005/8/layout/vProcess5"/>
    <dgm:cxn modelId="{E53B38D7-DFFD-464B-9D44-2A73452C364D}" type="presOf" srcId="{8D783D57-CEB9-4A83-A219-B77EE223F680}" destId="{210A6252-8B13-1749-B830-8D928B8F9197}" srcOrd="0" destOrd="0" presId="urn:microsoft.com/office/officeart/2005/8/layout/vProcess5"/>
    <dgm:cxn modelId="{EFE83B4E-BFEA-274B-A815-D99BC7838D57}" type="presParOf" srcId="{216DE54B-563A-D449-AB17-E2EFB0883026}" destId="{FACBC7E5-9F65-394F-B795-3CBA3FA0D0A6}" srcOrd="0" destOrd="0" presId="urn:microsoft.com/office/officeart/2005/8/layout/vProcess5"/>
    <dgm:cxn modelId="{9CEF4BA8-C2F2-6D4D-A025-275EFAF6631E}" type="presParOf" srcId="{216DE54B-563A-D449-AB17-E2EFB0883026}" destId="{8F1F40A9-D0D7-BC4A-8BAA-8A60BC538591}" srcOrd="1" destOrd="0" presId="urn:microsoft.com/office/officeart/2005/8/layout/vProcess5"/>
    <dgm:cxn modelId="{F5C010ED-CECF-BB41-876F-554E987776BA}" type="presParOf" srcId="{216DE54B-563A-D449-AB17-E2EFB0883026}" destId="{C4862E72-1215-EE4C-B589-EBA1E9253218}" srcOrd="2" destOrd="0" presId="urn:microsoft.com/office/officeart/2005/8/layout/vProcess5"/>
    <dgm:cxn modelId="{4AE14F15-BA69-5447-A36E-86B3BA53C18F}" type="presParOf" srcId="{216DE54B-563A-D449-AB17-E2EFB0883026}" destId="{210A6252-8B13-1749-B830-8D928B8F9197}" srcOrd="3" destOrd="0" presId="urn:microsoft.com/office/officeart/2005/8/layout/vProcess5"/>
    <dgm:cxn modelId="{A7B8EDC6-D871-1A4E-AB70-AAB7C83868F8}" type="presParOf" srcId="{216DE54B-563A-D449-AB17-E2EFB0883026}" destId="{0D49DC27-1889-1947-898D-71B32A30BF46}" srcOrd="4" destOrd="0" presId="urn:microsoft.com/office/officeart/2005/8/layout/vProcess5"/>
    <dgm:cxn modelId="{6E82E4DB-393D-0D46-AE4F-8F6A16F89EBF}" type="presParOf" srcId="{216DE54B-563A-D449-AB17-E2EFB0883026}" destId="{22A6873F-1E71-9E4A-827A-D83CF84F1587}" srcOrd="5" destOrd="0" presId="urn:microsoft.com/office/officeart/2005/8/layout/vProcess5"/>
    <dgm:cxn modelId="{75B39BD3-A2E1-B643-823E-8225EFC06779}" type="presParOf" srcId="{216DE54B-563A-D449-AB17-E2EFB0883026}" destId="{72ECC1B5-4ECE-8E4D-BDF1-B8725F9AAFD5}" srcOrd="6" destOrd="0" presId="urn:microsoft.com/office/officeart/2005/8/layout/vProcess5"/>
    <dgm:cxn modelId="{9C4FC719-BBC7-F341-AE86-A665C53BEABD}" type="presParOf" srcId="{216DE54B-563A-D449-AB17-E2EFB0883026}" destId="{01882B04-8DFD-0741-BEE0-98A1DA6D4BAD}" srcOrd="7" destOrd="0" presId="urn:microsoft.com/office/officeart/2005/8/layout/vProcess5"/>
    <dgm:cxn modelId="{3BD424C7-51A1-5A4C-AEFB-44ED11A6A71D}" type="presParOf" srcId="{216DE54B-563A-D449-AB17-E2EFB0883026}" destId="{4D2D0F15-1859-5B4A-B072-903B495EA3B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8A5D1-4561-45A8-8D18-E4A4CCF806B7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9605F-3D9D-4E85-9DD3-F26F968012EA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5012B-3FC0-4FC4-86E3-7BE552A5D97B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Bank requires fraud checks before honoring payments</a:t>
          </a:r>
        </a:p>
      </dsp:txBody>
      <dsp:txXfrm>
        <a:off x="25435" y="2456402"/>
        <a:ext cx="1800000" cy="720000"/>
      </dsp:txXfrm>
    </dsp:sp>
    <dsp:sp modelId="{B78851D8-27DD-438C-A621-0D2920798CC1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2A763-2983-42D5-88E3-6DD5437E9D7D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63064-8287-4DF7-B964-8B5BB3294233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Ensure traceability, validations, and audit logs</a:t>
          </a:r>
        </a:p>
      </dsp:txBody>
      <dsp:txXfrm>
        <a:off x="2140435" y="2456402"/>
        <a:ext cx="1800000" cy="720000"/>
      </dsp:txXfrm>
    </dsp:sp>
    <dsp:sp modelId="{39F6DF06-0022-4B9F-8B78-A570C085DA92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4E56C-BAC0-4626-AA5B-E278F4D45416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C2844-BD50-48D7-B6F9-5CB60EE495F4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Two integration approaches: Messaging and REST</a:t>
          </a:r>
        </a:p>
      </dsp:txBody>
      <dsp:txXfrm>
        <a:off x="4255435" y="2456402"/>
        <a:ext cx="1800000" cy="720000"/>
      </dsp:txXfrm>
    </dsp:sp>
    <dsp:sp modelId="{45E3BF8B-CF26-4A2A-9CF8-50983995D447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9DBDA-4A85-415E-B81A-C330CDA57A0F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E5088-E268-4443-9BDE-D4934FF7B62B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Reusable, demonstrable within 90 minutes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9294B-7FFA-5045-85B3-57FFD9634BF7}">
      <dsp:nvSpPr>
        <dsp:cNvPr id="0" name=""/>
        <dsp:cNvSpPr/>
      </dsp:nvSpPr>
      <dsp:spPr>
        <a:xfrm>
          <a:off x="0" y="3156146"/>
          <a:ext cx="8195871" cy="10359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Fraud Check System (FCS): Validates against blacklists, approves/rejects</a:t>
          </a:r>
        </a:p>
      </dsp:txBody>
      <dsp:txXfrm>
        <a:off x="0" y="3156146"/>
        <a:ext cx="8195871" cy="1035917"/>
      </dsp:txXfrm>
    </dsp:sp>
    <dsp:sp modelId="{E4EDA3DC-FA7D-A145-BEF9-FE9407DC26C4}">
      <dsp:nvSpPr>
        <dsp:cNvPr id="0" name=""/>
        <dsp:cNvSpPr/>
      </dsp:nvSpPr>
      <dsp:spPr>
        <a:xfrm rot="10800000">
          <a:off x="0" y="1578443"/>
          <a:ext cx="8195871" cy="159324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Broker System (BS): Mediates PPS ↔ FCS, converts JSON ↔ XML</a:t>
          </a:r>
        </a:p>
      </dsp:txBody>
      <dsp:txXfrm rot="10800000">
        <a:off x="0" y="1578443"/>
        <a:ext cx="8195871" cy="1035240"/>
      </dsp:txXfrm>
    </dsp:sp>
    <dsp:sp modelId="{54F47D22-1DF6-064F-BE7F-337CD1849749}">
      <dsp:nvSpPr>
        <dsp:cNvPr id="0" name=""/>
        <dsp:cNvSpPr/>
      </dsp:nvSpPr>
      <dsp:spPr>
        <a:xfrm rot="10800000">
          <a:off x="0" y="741"/>
          <a:ext cx="8195871" cy="159324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Payment Processing System (PPS): Receives payments in JSON, validates, forwards to BS</a:t>
          </a:r>
        </a:p>
      </dsp:txBody>
      <dsp:txXfrm rot="10800000">
        <a:off x="0" y="741"/>
        <a:ext cx="8195871" cy="1035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9294B-7FFA-5045-85B3-57FFD9634BF7}">
      <dsp:nvSpPr>
        <dsp:cNvPr id="0" name=""/>
        <dsp:cNvSpPr/>
      </dsp:nvSpPr>
      <dsp:spPr>
        <a:xfrm>
          <a:off x="0" y="3156146"/>
          <a:ext cx="8195871" cy="10359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Fraud Check System (FCS): Validates against blacklists, approves/rejects</a:t>
          </a:r>
        </a:p>
      </dsp:txBody>
      <dsp:txXfrm>
        <a:off x="0" y="3156146"/>
        <a:ext cx="8195871" cy="1035917"/>
      </dsp:txXfrm>
    </dsp:sp>
    <dsp:sp modelId="{E4EDA3DC-FA7D-A145-BEF9-FE9407DC26C4}">
      <dsp:nvSpPr>
        <dsp:cNvPr id="0" name=""/>
        <dsp:cNvSpPr/>
      </dsp:nvSpPr>
      <dsp:spPr>
        <a:xfrm rot="10800000">
          <a:off x="0" y="1578443"/>
          <a:ext cx="8195871" cy="159324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Broker System (BS): Mediates PPS ↔ FCS, converts JSON ↔ XML</a:t>
          </a:r>
        </a:p>
      </dsp:txBody>
      <dsp:txXfrm rot="10800000">
        <a:off x="0" y="1578443"/>
        <a:ext cx="8195871" cy="1035240"/>
      </dsp:txXfrm>
    </dsp:sp>
    <dsp:sp modelId="{54F47D22-1DF6-064F-BE7F-337CD1849749}">
      <dsp:nvSpPr>
        <dsp:cNvPr id="0" name=""/>
        <dsp:cNvSpPr/>
      </dsp:nvSpPr>
      <dsp:spPr>
        <a:xfrm rot="10800000">
          <a:off x="0" y="741"/>
          <a:ext cx="8195871" cy="159324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Payment Processing System (PPS): Receives payments in JSON, validates, forwards to BS</a:t>
          </a:r>
        </a:p>
      </dsp:txBody>
      <dsp:txXfrm rot="10800000">
        <a:off x="0" y="741"/>
        <a:ext cx="8195871" cy="1035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F40A9-D0D7-BC4A-8BAA-8A60BC538591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External ↔ PPS via REST, JSON</a:t>
          </a:r>
        </a:p>
      </dsp:txBody>
      <dsp:txXfrm>
        <a:off x="32418" y="32418"/>
        <a:ext cx="5772143" cy="1041985"/>
      </dsp:txXfrm>
    </dsp:sp>
    <dsp:sp modelId="{C4862E72-1215-EE4C-B589-EBA1E9253218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PPS ↔ BS via JMS, JSON</a:t>
          </a:r>
        </a:p>
      </dsp:txBody>
      <dsp:txXfrm>
        <a:off x="647108" y="1323709"/>
        <a:ext cx="5567530" cy="1041985"/>
      </dsp:txXfrm>
    </dsp:sp>
    <dsp:sp modelId="{210A6252-8B13-1749-B830-8D928B8F9197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BS ↔ FCS via JMS, XML</a:t>
          </a:r>
        </a:p>
      </dsp:txBody>
      <dsp:txXfrm>
        <a:off x="1261798" y="2615001"/>
        <a:ext cx="5567530" cy="1041985"/>
      </dsp:txXfrm>
    </dsp:sp>
    <dsp:sp modelId="{0D49DC27-1889-1947-898D-71B32A30BF46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22A6873F-1E71-9E4A-827A-D83CF84F1587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F40A9-D0D7-BC4A-8BAA-8A60BC538591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External ↔ PPS via REST, JSON</a:t>
          </a:r>
        </a:p>
      </dsp:txBody>
      <dsp:txXfrm>
        <a:off x="32418" y="32418"/>
        <a:ext cx="5772143" cy="1041985"/>
      </dsp:txXfrm>
    </dsp:sp>
    <dsp:sp modelId="{C4862E72-1215-EE4C-B589-EBA1E9253218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PPS ↔ BS via REST, JSON</a:t>
          </a:r>
        </a:p>
      </dsp:txBody>
      <dsp:txXfrm>
        <a:off x="647108" y="1323709"/>
        <a:ext cx="5567530" cy="1041985"/>
      </dsp:txXfrm>
    </dsp:sp>
    <dsp:sp modelId="{210A6252-8B13-1749-B830-8D928B8F9197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BS ↔ FCS via JMS, XML</a:t>
          </a:r>
        </a:p>
      </dsp:txBody>
      <dsp:txXfrm>
        <a:off x="1261798" y="2615001"/>
        <a:ext cx="5567530" cy="1041985"/>
      </dsp:txXfrm>
    </dsp:sp>
    <dsp:sp modelId="{0D49DC27-1889-1947-898D-71B32A30BF46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22A6873F-1E71-9E4A-827A-D83CF84F1587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6CFD1-47CC-6748-AFB1-86BE8B14424E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EF36F-272F-2D4E-94BC-D1725E01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docs/opentelemetry/docker-lgtm/?utm_source=chatgpt.com" TargetMode="External"/><Relationship Id="rId2" Type="http://schemas.openxmlformats.org/officeDocument/2006/relationships/hyperlink" Target="https://grafana.com/blog/2024/03/13/an-opentelemetry-backend-in-a-docker-image-introducing-grafana/otel-lgtm/?utm_source=chatgp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afana/docker-otel-lgtm?utm_source=chatgpt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Payment Fraud Check Demo (PoC)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Integration of PPS, BS, and FCS with Messaging &amp; REST</a:t>
            </a:r>
          </a:p>
          <a:p>
            <a:pPr algn="l">
              <a:lnSpc>
                <a:spcPct val="90000"/>
              </a:lnSpc>
            </a:pPr>
            <a:r>
              <a:rPr lang="en-US" sz="3000" dirty="0"/>
              <a:t>Ankur Kapila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Technology Selection – Message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51" y="2030819"/>
            <a:ext cx="7651871" cy="39707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Options Considered</a:t>
            </a:r>
          </a:p>
          <a:p>
            <a:r>
              <a:rPr lang="en-US" sz="1400" b="1" dirty="0"/>
              <a:t>ActiveMQ / ActiveMQ Artemis</a:t>
            </a:r>
            <a:br>
              <a:rPr lang="en-US" sz="1400" dirty="0"/>
            </a:br>
            <a:r>
              <a:rPr lang="en-US" sz="1400" dirty="0"/>
              <a:t>Open-source JMS provider, widely adopted, easy integration with Java and Apache Camel.</a:t>
            </a:r>
          </a:p>
          <a:p>
            <a:r>
              <a:rPr lang="en-US" sz="1400" b="1" dirty="0"/>
              <a:t>RabbitMQ</a:t>
            </a:r>
            <a:br>
              <a:rPr lang="en-US" sz="1400" dirty="0"/>
            </a:br>
            <a:r>
              <a:rPr lang="en-US" sz="1400" dirty="0"/>
              <a:t>AMQP-based, strong ecosystem, popular in microservices and event-driven architectures.</a:t>
            </a:r>
          </a:p>
          <a:p>
            <a:r>
              <a:rPr lang="en-US" sz="1400" b="1" dirty="0"/>
              <a:t>Kafka</a:t>
            </a:r>
            <a:br>
              <a:rPr lang="en-US" sz="1400" dirty="0"/>
            </a:br>
            <a:r>
              <a:rPr lang="en-US" sz="1400" dirty="0"/>
              <a:t>Distributed log streaming platform, strong for large-scale event streaming, but higher setup and operational overhead.</a:t>
            </a:r>
          </a:p>
          <a:p>
            <a:r>
              <a:rPr lang="en-US" sz="1400" b="1" dirty="0"/>
              <a:t>Azure Service Bus / AWS SQS</a:t>
            </a:r>
            <a:r>
              <a:rPr lang="en-US" sz="1400" dirty="0"/>
              <a:t> (managed cloud options)</a:t>
            </a:r>
            <a:br>
              <a:rPr lang="en-US" sz="1400" dirty="0"/>
            </a:br>
            <a:r>
              <a:rPr lang="en-US" sz="1400" dirty="0"/>
              <a:t>Reliable, but tied to cloud providers; not ideal for a vendor-neutral PoC.</a:t>
            </a:r>
          </a:p>
          <a:p>
            <a:r>
              <a:rPr lang="en-US" sz="1400" b="1" dirty="0"/>
              <a:t>IBM MQ</a:t>
            </a:r>
            <a:br>
              <a:rPr lang="en-US" sz="1400" dirty="0"/>
            </a:br>
            <a:r>
              <a:rPr lang="en-US" sz="1400" dirty="0"/>
              <a:t>Enterprise-grade, but heavyweight for a demo and not open-source.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ActiveMQ Artemis</a:t>
            </a:r>
          </a:p>
          <a:p>
            <a:r>
              <a:rPr lang="en-US" sz="1400" dirty="0"/>
              <a:t>Native JMS support (fits directly with requirement: “use Apache AMQ (or any other open source JMS provider)”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880EE8-3C00-EEBE-D5D9-017CF0867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33F4A4-E856-57FE-28D8-A0E55B0BC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E927F-4BB7-8446-D0A2-5F23F5DE6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D5C631-9F8C-1964-4B5C-57002940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8E2A2F-784E-3089-C5BB-33D3C258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7C90D6-CC86-0D22-C59E-5C06EE8F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E1341-AA20-D954-BA39-9423AAF5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Technology Selection –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794A-950D-0279-7A01-EA2C52C0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2030819"/>
            <a:ext cx="7651871" cy="3970736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Options Considered</a:t>
            </a:r>
          </a:p>
          <a:p>
            <a:r>
              <a:rPr lang="en-US" b="1" dirty="0"/>
              <a:t>Grafana + Prometheus + Loki</a:t>
            </a:r>
            <a:br>
              <a:rPr lang="en-US" dirty="0"/>
            </a:br>
            <a:r>
              <a:rPr lang="en-US" dirty="0"/>
              <a:t>Most widely used open-source stack for metrics, logs, visualization.</a:t>
            </a:r>
          </a:p>
          <a:p>
            <a:r>
              <a:rPr lang="en-US" b="1" dirty="0"/>
              <a:t>Grafana Cloud (Free tier)</a:t>
            </a:r>
            <a:br>
              <a:rPr lang="en-US" dirty="0"/>
            </a:br>
            <a:r>
              <a:rPr lang="en-US" dirty="0"/>
              <a:t>Managed option with hosted dashboards and log ingestion.</a:t>
            </a:r>
          </a:p>
          <a:p>
            <a:r>
              <a:rPr lang="en-US" b="1" dirty="0"/>
              <a:t>ELK Stack (Elasticsearch, Logstash, Kibana)</a:t>
            </a:r>
            <a:br>
              <a:rPr lang="en-US" dirty="0"/>
            </a:br>
            <a:r>
              <a:rPr lang="en-US" dirty="0"/>
              <a:t>Powerful, but heavier footprint, more effort to set up.</a:t>
            </a:r>
          </a:p>
          <a:p>
            <a:r>
              <a:rPr lang="en-US" b="1" dirty="0" err="1"/>
              <a:t>OpenTelemetry</a:t>
            </a:r>
            <a:r>
              <a:rPr lang="en-US" b="1" dirty="0"/>
              <a:t> + Jaeger</a:t>
            </a:r>
            <a:br>
              <a:rPr lang="en-US" dirty="0"/>
            </a:br>
            <a:r>
              <a:rPr lang="en-US" dirty="0"/>
              <a:t>Strong for tracing, can be integrated into a larger observability setup.</a:t>
            </a:r>
          </a:p>
          <a:p>
            <a:r>
              <a:rPr lang="en-US" b="1" dirty="0"/>
              <a:t>OpenShift built-in monitoring (Prometheus, EFK stack)</a:t>
            </a:r>
            <a:br>
              <a:rPr lang="en-US" dirty="0"/>
            </a:br>
            <a:r>
              <a:rPr lang="en-US" dirty="0"/>
              <a:t>Nice-to-have option if deployed on OpenShift.</a:t>
            </a:r>
          </a:p>
          <a:p>
            <a:r>
              <a:rPr lang="en-US" b="1" dirty="0" err="1"/>
              <a:t>SigNoz</a:t>
            </a:r>
            <a:r>
              <a:rPr lang="en-US" b="1" dirty="0"/>
              <a:t> / </a:t>
            </a:r>
            <a:r>
              <a:rPr lang="en-US" b="1" dirty="0" err="1"/>
              <a:t>OpenObserve</a:t>
            </a:r>
            <a:br>
              <a:rPr lang="en-US" dirty="0"/>
            </a:br>
            <a:r>
              <a:rPr lang="en-US" dirty="0"/>
              <a:t>Newer open-source observability platforms with tracing + metrics + logs built-in, simpler setup than ELK.</a:t>
            </a:r>
          </a:p>
          <a:p>
            <a:r>
              <a:rPr lang="en-US" b="1" dirty="0"/>
              <a:t>Paid APM</a:t>
            </a:r>
            <a:r>
              <a:rPr lang="en-US" dirty="0"/>
              <a:t> like data dog, new relic and applications insights etc.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Final Choice</a:t>
            </a:r>
          </a:p>
          <a:p>
            <a:r>
              <a:rPr lang="en-US" b="1" dirty="0"/>
              <a:t>Grafana </a:t>
            </a:r>
            <a:r>
              <a:rPr lang="en-US" dirty="0" err="1"/>
              <a:t>grafana</a:t>
            </a:r>
            <a:r>
              <a:rPr lang="en-US" dirty="0"/>
              <a:t>/</a:t>
            </a:r>
            <a:r>
              <a:rPr lang="en-US" dirty="0" err="1"/>
              <a:t>otel-lgtm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/>
              <a:t>Works well in both local demo and cloud environments.</a:t>
            </a:r>
          </a:p>
          <a:p>
            <a:pPr lvl="1"/>
            <a:r>
              <a:rPr lang="en-US" dirty="0"/>
              <a:t>Batteries included, easy switch to cloud </a:t>
            </a:r>
            <a:r>
              <a:rPr lang="en-US" dirty="0" err="1"/>
              <a:t>gtafana</a:t>
            </a:r>
            <a:r>
              <a:rPr lang="en-US" dirty="0"/>
              <a:t> free trial</a:t>
            </a:r>
          </a:p>
          <a:p>
            <a:pPr lvl="1"/>
            <a:r>
              <a:rPr lang="en-US" dirty="0"/>
              <a:t>Easier to demo flows visually with dashboards.</a:t>
            </a:r>
          </a:p>
          <a:p>
            <a:pPr lvl="1"/>
            <a:r>
              <a:rPr lang="en-US" b="1" dirty="0"/>
              <a:t>Easy to leverage Grafana Cloud free trial</a:t>
            </a:r>
            <a:r>
              <a:rPr lang="en-US" dirty="0"/>
              <a:t>, reducing setup effort.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928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0DA489-EFEC-59DF-0B48-42ADBBF1F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D4FDF-D401-F2CC-2081-05BA878E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 fontScale="90000"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Technology Selection – Grafana OTEL LGTM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DB03CA-8317-9D11-9C82-2928DA183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844525"/>
              </p:ext>
            </p:extLst>
          </p:nvPr>
        </p:nvGraphicFramePr>
        <p:xfrm>
          <a:off x="1028696" y="2152650"/>
          <a:ext cx="7339067" cy="4112582"/>
        </p:xfrm>
        <a:graphic>
          <a:graphicData uri="http://schemas.openxmlformats.org/drawingml/2006/table">
            <a:tbl>
              <a:tblPr/>
              <a:tblGrid>
                <a:gridCol w="1758102">
                  <a:extLst>
                    <a:ext uri="{9D8B030D-6E8A-4147-A177-3AD203B41FA5}">
                      <a16:colId xmlns:a16="http://schemas.microsoft.com/office/drawing/2014/main" val="3272863969"/>
                    </a:ext>
                  </a:extLst>
                </a:gridCol>
                <a:gridCol w="5580965">
                  <a:extLst>
                    <a:ext uri="{9D8B030D-6E8A-4147-A177-3AD203B41FA5}">
                      <a16:colId xmlns:a16="http://schemas.microsoft.com/office/drawing/2014/main" val="1599928729"/>
                    </a:ext>
                  </a:extLst>
                </a:gridCol>
              </a:tblGrid>
              <a:tr h="3241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dirty="0"/>
                        <a:t>Component</a:t>
                      </a:r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dirty="0"/>
                        <a:t>Purpose / What it Provides</a:t>
                      </a:r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805713"/>
                  </a:ext>
                </a:extLst>
              </a:tr>
              <a:tr h="7338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dirty="0" err="1"/>
                        <a:t>OpenTelemetry</a:t>
                      </a:r>
                      <a:r>
                        <a:rPr lang="en-US" sz="1300" b="1" dirty="0"/>
                        <a:t> Collector</a:t>
                      </a:r>
                      <a:endParaRPr lang="en-US" sz="1300" dirty="0"/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Receives telemetry (metrics, logs, traces) via OTLP (</a:t>
                      </a:r>
                      <a:r>
                        <a:rPr lang="en-US" sz="1300" dirty="0" err="1"/>
                        <a:t>gRPC</a:t>
                      </a:r>
                      <a:r>
                        <a:rPr lang="en-US" sz="1300" dirty="0"/>
                        <a:t> &amp; HTTP) on default ports (4317, 4318). It acts as data ingestion/processing agent. (</a:t>
                      </a:r>
                      <a:r>
                        <a:rPr lang="en-US" sz="1300" dirty="0">
                          <a:hlinkClick r:id="rId2" tooltip="An OpenTelemetry backend in a Docker image"/>
                        </a:rPr>
                        <a:t>Grafana Labs</a:t>
                      </a:r>
                      <a:r>
                        <a:rPr lang="en-US" sz="1300" dirty="0"/>
                        <a:t>)</a:t>
                      </a:r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186699"/>
                  </a:ext>
                </a:extLst>
              </a:tr>
              <a:tr h="7338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dirty="0"/>
                        <a:t>Grafana</a:t>
                      </a:r>
                      <a:endParaRPr lang="en-US" sz="1300" dirty="0"/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UI frontend to view dashboards, explore metrics/traces/logs etc. Comes pre-configured with data sources pointing to the other bundled components. (</a:t>
                      </a:r>
                      <a:r>
                        <a:rPr lang="en-US" sz="1300" dirty="0">
                          <a:hlinkClick r:id="rId2" tooltip="An OpenTelemetry backend in a Docker image"/>
                        </a:rPr>
                        <a:t>Grafana Labs</a:t>
                      </a:r>
                      <a:r>
                        <a:rPr lang="en-US" sz="1300" dirty="0"/>
                        <a:t>)</a:t>
                      </a:r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70971"/>
                  </a:ext>
                </a:extLst>
              </a:tr>
              <a:tr h="528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Prometheus</a:t>
                      </a:r>
                      <a:endParaRPr lang="en-US" sz="1300"/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Stores metrics; used for metrics ingestion and querying via </a:t>
                      </a:r>
                      <a:r>
                        <a:rPr lang="en-US" sz="1300" dirty="0" err="1"/>
                        <a:t>PromQL</a:t>
                      </a:r>
                      <a:r>
                        <a:rPr lang="en-US" sz="1300" dirty="0"/>
                        <a:t>. (</a:t>
                      </a:r>
                      <a:r>
                        <a:rPr lang="en-US" sz="1300" dirty="0">
                          <a:hlinkClick r:id="rId3" tooltip="Docker OpenTelemetry LGTM"/>
                        </a:rPr>
                        <a:t>Grafana Labs</a:t>
                      </a:r>
                      <a:r>
                        <a:rPr lang="en-US" sz="1300" dirty="0"/>
                        <a:t>)</a:t>
                      </a:r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52927"/>
                  </a:ext>
                </a:extLst>
              </a:tr>
              <a:tr h="528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Loki</a:t>
                      </a:r>
                      <a:endParaRPr lang="en-US" sz="1300"/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Logs backend; ingestion and querying of logs via </a:t>
                      </a:r>
                      <a:r>
                        <a:rPr lang="en-US" sz="1300" dirty="0" err="1"/>
                        <a:t>LogQL</a:t>
                      </a:r>
                      <a:r>
                        <a:rPr lang="en-US" sz="1300" dirty="0"/>
                        <a:t> etc. (</a:t>
                      </a:r>
                      <a:r>
                        <a:rPr lang="en-US" sz="1300" dirty="0">
                          <a:hlinkClick r:id="rId2" tooltip="An OpenTelemetry backend in a Docker image"/>
                        </a:rPr>
                        <a:t>Grafana Labs</a:t>
                      </a:r>
                      <a:r>
                        <a:rPr lang="en-US" sz="1300" dirty="0"/>
                        <a:t>)</a:t>
                      </a:r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82289"/>
                  </a:ext>
                </a:extLst>
              </a:tr>
              <a:tr h="528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Tempo</a:t>
                      </a:r>
                      <a:endParaRPr lang="en-US" sz="1300"/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Tracing backend; stores and allows exploring traces collected via </a:t>
                      </a:r>
                      <a:r>
                        <a:rPr lang="en-US" sz="1300" dirty="0" err="1"/>
                        <a:t>OpenTelemetry</a:t>
                      </a:r>
                      <a:r>
                        <a:rPr lang="en-US" sz="1300" dirty="0"/>
                        <a:t>. (</a:t>
                      </a:r>
                      <a:r>
                        <a:rPr lang="en-US" sz="1300" dirty="0">
                          <a:hlinkClick r:id="rId2" tooltip="An OpenTelemetry backend in a Docker image"/>
                        </a:rPr>
                        <a:t>Grafana Labs</a:t>
                      </a:r>
                      <a:r>
                        <a:rPr lang="en-US" sz="1300" dirty="0"/>
                        <a:t>)</a:t>
                      </a:r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700013"/>
                  </a:ext>
                </a:extLst>
              </a:tr>
              <a:tr h="7338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Pyroscope</a:t>
                      </a:r>
                      <a:endParaRPr lang="en-US" sz="1300"/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For continuous profiling (i.e. observing program execution, CPU/memory usage, </a:t>
                      </a:r>
                      <a:r>
                        <a:rPr lang="en-US" sz="1300" dirty="0" err="1"/>
                        <a:t>etc</a:t>
                      </a:r>
                      <a:r>
                        <a:rPr lang="en-US" sz="1300" dirty="0"/>
                        <a:t> over time) – bundled for profiling data. (</a:t>
                      </a:r>
                      <a:r>
                        <a:rPr lang="en-US" sz="1300" dirty="0">
                          <a:hlinkClick r:id="rId4" tooltip="grafana/docker-otel-lgtm: OpenTelemetry backend in a ..."/>
                        </a:rPr>
                        <a:t>GitHub</a:t>
                      </a:r>
                      <a:r>
                        <a:rPr lang="en-US" sz="1300" dirty="0"/>
                        <a:t>)</a:t>
                      </a:r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45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98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D413D6-A6F5-9282-E3C2-05AA85EB6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EFFA7E-1783-1EE8-17DD-0B1AE397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9FF0F-7FE8-C5FD-0AF5-2E3C1128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22B548-C369-A761-DC34-F5FBCDD47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C0576D-3A78-1EB5-DABE-C33F5E61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71615-6017-9428-2CB3-E3089F8C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12D47-662B-617F-CDC0-AAE868F9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Technology Selection –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1D08-F2B3-D7C7-5791-8EED8A08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2030819"/>
            <a:ext cx="7651871" cy="3970736"/>
          </a:xfrm>
        </p:spPr>
        <p:txBody>
          <a:bodyPr anchor="ctr">
            <a:normAutofit/>
          </a:bodyPr>
          <a:lstStyle/>
          <a:p>
            <a:r>
              <a:rPr lang="en-US" sz="1400" b="1" dirty="0"/>
              <a:t>Unified, vendor-neutral standards</a:t>
            </a:r>
          </a:p>
          <a:p>
            <a:pPr lvl="1"/>
            <a:r>
              <a:rPr lang="en-US" sz="1000" b="1" dirty="0" err="1"/>
              <a:t>OpenTelemetry</a:t>
            </a:r>
            <a:r>
              <a:rPr lang="en-US" sz="1000" b="1" dirty="0"/>
              <a:t> (</a:t>
            </a:r>
            <a:r>
              <a:rPr lang="en-US" sz="1000" b="1" dirty="0" err="1"/>
              <a:t>OTel</a:t>
            </a:r>
            <a:r>
              <a:rPr lang="en-US" sz="1000" b="1" dirty="0"/>
              <a:t>)</a:t>
            </a:r>
            <a:r>
              <a:rPr lang="en-US" sz="1000" dirty="0"/>
              <a:t> — spec + SDKs + Collector for </a:t>
            </a:r>
            <a:r>
              <a:rPr lang="en-US" sz="1000" b="1" dirty="0"/>
              <a:t>traces, metrics, logs (and profiling)</a:t>
            </a:r>
            <a:r>
              <a:rPr lang="en-US" sz="1000" dirty="0"/>
              <a:t> with </a:t>
            </a:r>
            <a:r>
              <a:rPr lang="en-US" sz="1000" b="1" dirty="0"/>
              <a:t>OTLP</a:t>
            </a:r>
            <a:r>
              <a:rPr lang="en-US" sz="1000" dirty="0"/>
              <a:t> as the wire protocol; auto-instrumentation for many languages; exports to many backends (Grafana Tempo/Loki/Prometheus, Elastic, Datadog, New Relic, etc.).</a:t>
            </a:r>
          </a:p>
          <a:p>
            <a:r>
              <a:rPr lang="en-US" sz="1400" b="1" dirty="0"/>
              <a:t>Legacy/open standards (trace-centric)</a:t>
            </a:r>
          </a:p>
          <a:p>
            <a:pPr lvl="1"/>
            <a:r>
              <a:rPr lang="en-US" sz="1000" b="1" dirty="0" err="1"/>
              <a:t>OpenTracing</a:t>
            </a:r>
            <a:r>
              <a:rPr lang="en-US" sz="1000" dirty="0"/>
              <a:t> — tracing API (now merged into </a:t>
            </a:r>
            <a:r>
              <a:rPr lang="en-US" sz="1000" dirty="0" err="1"/>
              <a:t>OTel</a:t>
            </a:r>
            <a:r>
              <a:rPr lang="en-US" sz="1000" dirty="0"/>
              <a:t>; maintenance only).</a:t>
            </a:r>
          </a:p>
          <a:p>
            <a:pPr lvl="1"/>
            <a:r>
              <a:rPr lang="en-US" sz="1000" b="1" dirty="0" err="1"/>
              <a:t>OpenCensus</a:t>
            </a:r>
            <a:r>
              <a:rPr lang="en-US" sz="1000" dirty="0"/>
              <a:t> — Google-origin metrics/tracing (merged into </a:t>
            </a:r>
            <a:r>
              <a:rPr lang="en-US" sz="1000" dirty="0" err="1"/>
              <a:t>OTel</a:t>
            </a:r>
            <a:r>
              <a:rPr lang="en-US" sz="1000" dirty="0"/>
              <a:t>; maintenance only).</a:t>
            </a:r>
          </a:p>
          <a:p>
            <a:pPr lvl="1"/>
            <a:r>
              <a:rPr lang="en-US" sz="1000" b="1" dirty="0"/>
              <a:t>Zipkin/Brave</a:t>
            </a:r>
            <a:r>
              <a:rPr lang="en-US" sz="1000" dirty="0"/>
              <a:t> — classic tracing libs + Zipkin server; great for traces, not unified for metrics/logs.</a:t>
            </a:r>
          </a:p>
          <a:p>
            <a:r>
              <a:rPr lang="en-US" sz="1400" b="1" dirty="0"/>
              <a:t>Backend-specific client libraries/agents</a:t>
            </a:r>
          </a:p>
          <a:p>
            <a:pPr lvl="1"/>
            <a:r>
              <a:rPr lang="en-US" sz="1000" b="1" dirty="0"/>
              <a:t>Prometheus client libs</a:t>
            </a:r>
            <a:r>
              <a:rPr lang="en-US" sz="1000" dirty="0"/>
              <a:t> — excellent for </a:t>
            </a:r>
            <a:r>
              <a:rPr lang="en-US" sz="1000" b="1" dirty="0"/>
              <a:t>metrics</a:t>
            </a:r>
            <a:r>
              <a:rPr lang="en-US" sz="1000" dirty="0"/>
              <a:t> only; needs a separate story for traces/logs.</a:t>
            </a:r>
          </a:p>
          <a:p>
            <a:pPr lvl="1"/>
            <a:r>
              <a:rPr lang="en-US" sz="1000" b="1" dirty="0"/>
              <a:t>Jaeger client libs</a:t>
            </a:r>
            <a:r>
              <a:rPr lang="en-US" sz="1000" dirty="0"/>
              <a:t> — tracing only; superseded by </a:t>
            </a:r>
            <a:r>
              <a:rPr lang="en-US" sz="1000" dirty="0" err="1"/>
              <a:t>OTel</a:t>
            </a:r>
            <a:r>
              <a:rPr lang="en-US" sz="1000" dirty="0"/>
              <a:t> in most new builds.</a:t>
            </a:r>
          </a:p>
          <a:p>
            <a:pPr lvl="1"/>
            <a:r>
              <a:rPr lang="en-US" sz="1000" b="1" dirty="0"/>
              <a:t>Elastic APM, Datadog, New Relic, Dynatrace agents</a:t>
            </a:r>
            <a:r>
              <a:rPr lang="en-US" sz="1000" dirty="0"/>
              <a:t> — easy end-to-end experience, but </a:t>
            </a:r>
            <a:r>
              <a:rPr lang="en-US" sz="1000" b="1" dirty="0"/>
              <a:t>vendor lock-in</a:t>
            </a:r>
            <a:r>
              <a:rPr lang="en-US" sz="1000" dirty="0"/>
              <a:t>, mixed coverage across languages, and switching backends later is costly.</a:t>
            </a:r>
          </a:p>
          <a:p>
            <a:pPr lvl="1"/>
            <a:endParaRPr lang="en-US" sz="10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 err="1"/>
              <a:t>OpenTelemetry</a:t>
            </a:r>
            <a:endParaRPr lang="en-US" sz="1400" b="1" dirty="0"/>
          </a:p>
          <a:p>
            <a:pPr lvl="1"/>
            <a:r>
              <a:rPr lang="en-US" sz="1000" dirty="0" err="1"/>
              <a:t>OpenTelemetry</a:t>
            </a:r>
            <a:r>
              <a:rPr lang="en-US" sz="1000" dirty="0"/>
              <a:t> for unified, vendor-neutral telemetry with the flexibility of the Collector and OTLP, perfect fit for our Grafana LGTM demo.</a:t>
            </a:r>
          </a:p>
          <a:p>
            <a:pPr lvl="1"/>
            <a:r>
              <a:rPr lang="en-US" sz="1000" dirty="0"/>
              <a:t>Didn’t pick: Legacy APIs (</a:t>
            </a:r>
            <a:r>
              <a:rPr lang="en-US" sz="1000" dirty="0" err="1"/>
              <a:t>OpenTracing</a:t>
            </a:r>
            <a:r>
              <a:rPr lang="en-US" sz="1000" dirty="0"/>
              <a:t>/</a:t>
            </a:r>
            <a:r>
              <a:rPr lang="en-US" sz="1000" dirty="0" err="1"/>
              <a:t>OpenCensus</a:t>
            </a:r>
            <a:r>
              <a:rPr lang="en-US" sz="1000" dirty="0"/>
              <a:t>), single-signal clients (Prometheus-only, Jaeger-only), or vendor agents—either limited scope or introduce lock-in.</a:t>
            </a:r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451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Live demo of both solutions</a:t>
            </a:r>
          </a:p>
          <a:p>
            <a:r>
              <a:rPr lang="en-US" sz="1700"/>
              <a:t>Code walkthrough (reusable components)</a:t>
            </a:r>
          </a:p>
          <a:p>
            <a:r>
              <a:rPr lang="en-US" sz="1700"/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Problem Statement &amp; Objectives</a:t>
            </a:r>
          </a:p>
          <a:p>
            <a:r>
              <a:rPr lang="en-US" sz="1700" dirty="0"/>
              <a:t>Systems in Scope</a:t>
            </a:r>
          </a:p>
          <a:p>
            <a:r>
              <a:rPr lang="en-US" sz="1700" dirty="0"/>
              <a:t>Solution</a:t>
            </a:r>
          </a:p>
          <a:p>
            <a:r>
              <a:rPr lang="en-US" sz="1700" dirty="0"/>
              <a:t>Demo Flow</a:t>
            </a:r>
          </a:p>
          <a:p>
            <a:r>
              <a:rPr lang="en-US" sz="1700" dirty="0"/>
              <a:t>Technology Stack &amp; Trade-offs</a:t>
            </a:r>
          </a:p>
          <a:p>
            <a:r>
              <a:rPr lang="en-US" sz="1700" dirty="0"/>
              <a:t>Deployment &amp; Observability</a:t>
            </a:r>
          </a:p>
          <a:p>
            <a:r>
              <a:rPr lang="en-US" sz="1700" dirty="0"/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405EAD-1B8E-7F5F-7CDF-0616F282F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57451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Systems in Scope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BB623BB-2621-6389-AA94-84E0B7627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91278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605AF9-53E7-BF66-A642-C1A2B3039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B988D3-D3D1-9C54-02A5-C740CF0F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9B2D52-76EE-6CA0-0E26-BE954A478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EDD9D0-1F95-C14F-7481-B41C064B8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35E02C-80FF-A0BE-8B42-0E4E01B5F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83102-B5BA-308D-ABBC-63E1C09C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 err="1">
                <a:solidFill>
                  <a:srgbClr val="FFFFFF"/>
                </a:solidFill>
              </a:rPr>
              <a:t>Assump</a:t>
            </a:r>
            <a:endParaRPr 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A45E81C-0BFF-2504-9C54-D89498927F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68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Solution 1: Messaging (JMS + JSON/XML)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8C8EC9-E58E-D131-84CB-06F6013EE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62470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2F1055-7C08-7B07-EF3E-E63AA9C14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504FF9-7CD5-BF66-060D-F6291326C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294BF-69F9-E548-63AF-DBD9F820B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A9B768-1BBD-34D5-C76B-4E29F1394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12AE9-A949-1CC2-4F72-C4E2E37F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0B88A-E8D0-E914-C5F9-7FE91152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Solution 2: REST + Messaging (JMS + JSON/XML)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E14D62-7D45-617E-B336-90A366C14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37727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71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Demo Flow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08CD2F4D-AF6A-4378-C8CE-54296341ED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325563"/>
            <a:ext cx="9144000" cy="42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838143-8D5C-55A2-0414-F83B02D7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5" y="1891970"/>
            <a:ext cx="7941877" cy="36571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Spring Boot / Java 21</a:t>
            </a:r>
          </a:p>
          <a:p>
            <a:r>
              <a:rPr lang="en-US" sz="1700" dirty="0"/>
              <a:t>Apache Camel</a:t>
            </a:r>
          </a:p>
          <a:p>
            <a:r>
              <a:rPr lang="en-US" sz="1700" dirty="0"/>
              <a:t>ActiveMQ Artemis (JMS provider)</a:t>
            </a:r>
          </a:p>
          <a:p>
            <a:r>
              <a:rPr lang="en-US" sz="1700" dirty="0"/>
              <a:t>JSON &amp; XML (Jackson + JAXB)</a:t>
            </a:r>
          </a:p>
          <a:p>
            <a:r>
              <a:rPr lang="en-US" sz="1700" dirty="0"/>
              <a:t>Spring / Jakarta Validation</a:t>
            </a:r>
          </a:p>
          <a:p>
            <a:r>
              <a:rPr lang="en-US" sz="1700" dirty="0"/>
              <a:t>Containers / Compose</a:t>
            </a:r>
          </a:p>
          <a:p>
            <a:r>
              <a:rPr lang="en-US" sz="1700" dirty="0"/>
              <a:t>Observability </a:t>
            </a:r>
          </a:p>
          <a:p>
            <a:pPr lvl="1"/>
            <a:r>
              <a:rPr lang="en-US" sz="1700" dirty="0"/>
              <a:t>Open Telemetry (metrics/traces/logs)</a:t>
            </a:r>
          </a:p>
          <a:p>
            <a:pPr lvl="1"/>
            <a:r>
              <a:rPr lang="en-US" sz="1700" dirty="0"/>
              <a:t>Grafana LGTM (Loki, Grafana, Temo, </a:t>
            </a:r>
            <a:r>
              <a:rPr lang="en-US" sz="1700" dirty="0" err="1"/>
              <a:t>Mirmir</a:t>
            </a:r>
            <a:r>
              <a:rPr lang="en-US" sz="1700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1005</Words>
  <Application>Microsoft Macintosh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Payment Fraud Check Demo (PoC)</vt:lpstr>
      <vt:lpstr>Agenda</vt:lpstr>
      <vt:lpstr>Problem Statement</vt:lpstr>
      <vt:lpstr>Systems in Scope</vt:lpstr>
      <vt:lpstr>Assump</vt:lpstr>
      <vt:lpstr>Solution 1: Messaging (JMS + JSON/XML)</vt:lpstr>
      <vt:lpstr>Solution 2: REST + Messaging (JMS + JSON/XML)</vt:lpstr>
      <vt:lpstr>Demo Flow</vt:lpstr>
      <vt:lpstr>Technology Stack</vt:lpstr>
      <vt:lpstr>Technology Selection – Message Queue</vt:lpstr>
      <vt:lpstr>Technology Selection – Observability</vt:lpstr>
      <vt:lpstr>Technology Selection – Grafana OTEL LGTM</vt:lpstr>
      <vt:lpstr>Technology Selection – Observability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Kapila Ankur (BT/PAS1)</cp:lastModifiedBy>
  <cp:revision>15</cp:revision>
  <dcterms:created xsi:type="dcterms:W3CDTF">2013-01-27T09:14:16Z</dcterms:created>
  <dcterms:modified xsi:type="dcterms:W3CDTF">2025-09-16T14:54:23Z</dcterms:modified>
  <cp:category/>
</cp:coreProperties>
</file>