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4" r:id="rId3"/>
    <p:sldId id="257" r:id="rId4"/>
    <p:sldId id="263" r:id="rId5"/>
    <p:sldId id="265" r:id="rId6"/>
    <p:sldId id="266" r:id="rId7"/>
    <p:sldId id="267" r:id="rId8"/>
    <p:sldId id="259" r:id="rId9"/>
    <p:sldId id="268" r:id="rId10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4999F-7615-44DA-919A-453DE4E3807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00BA-8312-4599-92A3-AF24D8B9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75BE-5730-434A-B164-2B8D5ABE11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75B1-B1B5-446A-849F-8AC675ED7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on.nl/" TargetMode="External"/><Relationship Id="rId3" Type="http://schemas.openxmlformats.org/officeDocument/2006/relationships/hyperlink" Target="http://www.cbs.nl/" TargetMode="External"/><Relationship Id="rId7" Type="http://schemas.openxmlformats.org/officeDocument/2006/relationships/hyperlink" Target="http://www.surgcontext.n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enterdata.nl/" TargetMode="External"/><Relationship Id="rId5" Type="http://schemas.openxmlformats.org/officeDocument/2006/relationships/hyperlink" Target="http://www.ois.amsterdam.nl/" TargetMode="External"/><Relationship Id="rId4" Type="http://schemas.openxmlformats.org/officeDocument/2006/relationships/hyperlink" Target="http://www.scp.nl/" TargetMode="External"/><Relationship Id="rId9" Type="http://schemas.openxmlformats.org/officeDocument/2006/relationships/hyperlink" Target="http://www.censtatd.gov.hk/hksta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Small </a:t>
            </a:r>
            <a:r>
              <a:rPr lang="nl-NL" sz="3600" b="1" dirty="0" err="1" smtClean="0"/>
              <a:t>Children</a:t>
            </a:r>
            <a:r>
              <a:rPr lang="nl-NL" sz="3600" b="1" dirty="0" smtClean="0"/>
              <a:t>/Big Data/Smart </a:t>
            </a:r>
            <a:r>
              <a:rPr lang="nl-NL" sz="3600" b="1" dirty="0" err="1" smtClean="0"/>
              <a:t>Cities</a:t>
            </a:r>
            <a:r>
              <a:rPr lang="nl-NL" sz="3600" b="1" dirty="0" smtClean="0"/>
              <a:t>?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Lia Karsten </a:t>
            </a:r>
          </a:p>
          <a:p>
            <a:r>
              <a:rPr lang="nl-NL" dirty="0" smtClean="0"/>
              <a:t>University of Amsterdam </a:t>
            </a:r>
          </a:p>
          <a:p>
            <a:r>
              <a:rPr lang="nl-NL" dirty="0" smtClean="0"/>
              <a:t>Cities4Kids, 2-02-2017, New Delhi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 smtClean="0"/>
              <a:t>Research is important!</a:t>
            </a:r>
            <a:endParaRPr lang="en-US" sz="3600" b="1" dirty="0"/>
          </a:p>
        </p:txBody>
      </p:sp>
      <p:pic>
        <p:nvPicPr>
          <p:cNvPr id="3074" name="Picture 2" descr="C:\Users\ckarste1\Pictures\PB0100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b="1" dirty="0" err="1" smtClean="0"/>
              <a:t>Secondary</a:t>
            </a:r>
            <a:r>
              <a:rPr lang="nl-NL" sz="4000" b="1" dirty="0" smtClean="0"/>
              <a:t> </a:t>
            </a:r>
            <a:r>
              <a:rPr lang="nl-NL" sz="4000" b="1" dirty="0" smtClean="0"/>
              <a:t>open access </a:t>
            </a:r>
            <a:r>
              <a:rPr lang="nl-NL" sz="4000" b="1" smtClean="0"/>
              <a:t>datasets</a:t>
            </a:r>
            <a:r>
              <a:rPr lang="nl-NL" smtClean="0"/>
              <a:t> </a:t>
            </a:r>
            <a:r>
              <a:rPr lang="nl-NL" smtClean="0"/>
              <a:t/>
            </a:r>
            <a:br>
              <a:rPr lang="nl-NL" smtClean="0"/>
            </a:br>
            <a:r>
              <a:rPr lang="nl-NL" sz="1800" smtClean="0"/>
              <a:t>(</a:t>
            </a:r>
            <a:r>
              <a:rPr lang="nl-NL" sz="1800" dirty="0"/>
              <a:t>Holt, 2006)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No </a:t>
            </a:r>
            <a:r>
              <a:rPr lang="nl-NL" dirty="0" err="1" smtClean="0"/>
              <a:t>children</a:t>
            </a:r>
            <a:r>
              <a:rPr lang="nl-NL" dirty="0"/>
              <a:t> </a:t>
            </a:r>
            <a:r>
              <a:rPr lang="nl-NL" sz="1600" b="0" dirty="0" smtClean="0"/>
              <a:t>(Karsten, 2015)</a:t>
            </a:r>
            <a:r>
              <a:rPr lang="nl-NL" dirty="0" smtClean="0"/>
              <a:t> </a:t>
            </a:r>
            <a:endParaRPr lang="en-US" dirty="0"/>
          </a:p>
        </p:txBody>
      </p:sp>
      <p:pic>
        <p:nvPicPr>
          <p:cNvPr id="11" name="Picture 2" descr="E:\P1010002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2963466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>
                <a:hlinkClick r:id="rId3"/>
              </a:rPr>
              <a:t>www.cbs.nl</a:t>
            </a:r>
            <a:endParaRPr lang="nl-NL" dirty="0" smtClean="0"/>
          </a:p>
          <a:p>
            <a:r>
              <a:rPr lang="nl-NL" dirty="0" smtClean="0">
                <a:hlinkClick r:id="rId4"/>
              </a:rPr>
              <a:t>www.scp.nl</a:t>
            </a:r>
            <a:endParaRPr lang="nl-NL" dirty="0" smtClean="0"/>
          </a:p>
          <a:p>
            <a:r>
              <a:rPr lang="nl-NL" dirty="0" smtClean="0">
                <a:hlinkClick r:id="rId4"/>
              </a:rPr>
              <a:t>www.scp.nl</a:t>
            </a:r>
            <a:r>
              <a:rPr lang="nl-NL" dirty="0" smtClean="0"/>
              <a:t> </a:t>
            </a:r>
          </a:p>
          <a:p>
            <a:r>
              <a:rPr lang="nl-NL" dirty="0" smtClean="0">
                <a:hlinkClick r:id="rId5"/>
              </a:rPr>
              <a:t>www.ois.amsterdam.nl</a:t>
            </a:r>
            <a:endParaRPr lang="nl-NL" dirty="0" smtClean="0"/>
          </a:p>
          <a:p>
            <a:r>
              <a:rPr lang="nl-NL" dirty="0" smtClean="0">
                <a:hlinkClick r:id="rId6"/>
              </a:rPr>
              <a:t>www.Centerdata.nl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www.surgcontext.nl</a:t>
            </a:r>
            <a:endParaRPr lang="nl-NL" dirty="0" smtClean="0"/>
          </a:p>
          <a:p>
            <a:r>
              <a:rPr lang="nl-NL" dirty="0" smtClean="0">
                <a:hlinkClick r:id="rId8"/>
              </a:rPr>
              <a:t>www.woon.nl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>
                <a:hlinkClick r:id="rId9"/>
              </a:rPr>
              <a:t>www.censtatd.gov.hk/hkstat/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1484784"/>
            <a:ext cx="47321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err="1" smtClean="0"/>
              <a:t>Newly</a:t>
            </a:r>
            <a:r>
              <a:rPr lang="nl-NL" sz="3600" b="1" dirty="0" smtClean="0"/>
              <a:t> </a:t>
            </a:r>
            <a:r>
              <a:rPr lang="nl-NL" sz="3600" b="1" dirty="0" err="1" smtClean="0"/>
              <a:t>planned</a:t>
            </a:r>
            <a:r>
              <a:rPr lang="nl-NL" sz="3600" b="1" dirty="0" smtClean="0"/>
              <a:t> high-</a:t>
            </a:r>
            <a:r>
              <a:rPr lang="nl-NL" sz="3600" b="1" dirty="0" err="1" smtClean="0"/>
              <a:t>rise</a:t>
            </a:r>
            <a:r>
              <a:rPr lang="nl-NL" sz="3600" b="1" dirty="0" smtClean="0"/>
              <a:t> Amsterdam</a:t>
            </a:r>
            <a:r>
              <a:rPr lang="nl-NL" b="1" dirty="0" smtClean="0"/>
              <a:t> 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 smtClean="0"/>
              <a:t>Big Data</a:t>
            </a:r>
            <a:r>
              <a:rPr lang="nl-NL" dirty="0" smtClean="0"/>
              <a:t> </a:t>
            </a:r>
            <a:r>
              <a:rPr lang="nl-NL" sz="1600" dirty="0" smtClean="0"/>
              <a:t>(Taylor, 2015)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 smtClean="0"/>
              <a:t>Fast</a:t>
            </a:r>
            <a:endParaRPr lang="nl-NL" dirty="0" smtClean="0"/>
          </a:p>
          <a:p>
            <a:r>
              <a:rPr lang="nl-NL" dirty="0" smtClean="0"/>
              <a:t>Large</a:t>
            </a:r>
          </a:p>
          <a:p>
            <a:r>
              <a:rPr lang="nl-NL" dirty="0" err="1" smtClean="0"/>
              <a:t>Cheap</a:t>
            </a:r>
            <a:endParaRPr lang="nl-NL" dirty="0" smtClean="0"/>
          </a:p>
          <a:p>
            <a:r>
              <a:rPr lang="nl-NL" dirty="0" err="1" smtClean="0"/>
              <a:t>Connectability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 smtClean="0"/>
              <a:t>Weaknesses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 smtClean="0"/>
              <a:t>Mostly</a:t>
            </a:r>
            <a:r>
              <a:rPr lang="nl-NL" dirty="0" smtClean="0"/>
              <a:t>: </a:t>
            </a:r>
            <a:r>
              <a:rPr lang="nl-NL" dirty="0" err="1" smtClean="0"/>
              <a:t>numbers</a:t>
            </a:r>
            <a:r>
              <a:rPr lang="nl-NL" dirty="0" smtClean="0"/>
              <a:t> missing </a:t>
            </a:r>
            <a:r>
              <a:rPr lang="nl-NL" dirty="0" err="1" smtClean="0"/>
              <a:t>narratives</a:t>
            </a:r>
            <a:r>
              <a:rPr lang="nl-NL" dirty="0" smtClean="0"/>
              <a:t>/ </a:t>
            </a:r>
            <a:r>
              <a:rPr lang="nl-NL" dirty="0" err="1" smtClean="0"/>
              <a:t>meanings</a:t>
            </a:r>
            <a:r>
              <a:rPr lang="nl-NL" dirty="0" smtClean="0"/>
              <a:t> </a:t>
            </a:r>
          </a:p>
          <a:p>
            <a:r>
              <a:rPr lang="nl-NL" dirty="0" smtClean="0"/>
              <a:t>Context?</a:t>
            </a:r>
          </a:p>
          <a:p>
            <a:r>
              <a:rPr lang="nl-NL" dirty="0" err="1" smtClean="0"/>
              <a:t>Accuracy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Informed</a:t>
            </a:r>
            <a:r>
              <a:rPr lang="nl-NL" dirty="0" smtClean="0"/>
              <a:t> </a:t>
            </a:r>
            <a:r>
              <a:rPr lang="nl-NL" dirty="0" err="1" smtClean="0"/>
              <a:t>cosent</a:t>
            </a:r>
            <a:r>
              <a:rPr lang="nl-NL" dirty="0" smtClean="0"/>
              <a:t>? </a:t>
            </a:r>
          </a:p>
          <a:p>
            <a:r>
              <a:rPr lang="nl-NL" dirty="0" err="1" smtClean="0"/>
              <a:t>Ethics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Inclusive</a:t>
            </a:r>
            <a:r>
              <a:rPr lang="nl-NL" dirty="0" smtClean="0"/>
              <a:t>? </a:t>
            </a:r>
          </a:p>
          <a:p>
            <a:r>
              <a:rPr lang="nl-NL" dirty="0" err="1" smtClean="0"/>
              <a:t>Mostly</a:t>
            </a:r>
            <a:r>
              <a:rPr lang="nl-NL" dirty="0" smtClean="0"/>
              <a:t>: Commercial/ market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err="1" smtClean="0"/>
              <a:t>Implementing</a:t>
            </a:r>
            <a:r>
              <a:rPr lang="nl-NL" sz="3600" b="1" dirty="0" smtClean="0"/>
              <a:t> ICT </a:t>
            </a:r>
            <a:r>
              <a:rPr lang="nl-NL" sz="3600" b="1" dirty="0" err="1" smtClean="0"/>
              <a:t>based</a:t>
            </a:r>
            <a:r>
              <a:rPr lang="nl-NL" sz="3600" b="1" dirty="0" smtClean="0"/>
              <a:t> </a:t>
            </a:r>
            <a:r>
              <a:rPr lang="nl-NL" sz="3600" b="1" dirty="0" err="1" smtClean="0"/>
              <a:t>methods</a:t>
            </a:r>
            <a:r>
              <a:rPr lang="nl-NL" dirty="0" smtClean="0"/>
              <a:t>     </a:t>
            </a:r>
            <a:r>
              <a:rPr lang="nl-NL" sz="1800" dirty="0" smtClean="0"/>
              <a:t>(Christensen et al, 2011)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sz="2400" dirty="0" err="1" smtClean="0"/>
              <a:t>Children</a:t>
            </a:r>
            <a:r>
              <a:rPr lang="nl-NL" sz="2400" dirty="0" smtClean="0"/>
              <a:t> as </a:t>
            </a:r>
          </a:p>
          <a:p>
            <a:pPr marL="0" indent="0">
              <a:buNone/>
            </a:pPr>
            <a:r>
              <a:rPr lang="nl-NL" sz="2400" dirty="0" smtClean="0"/>
              <a:t>co-researcher !</a:t>
            </a:r>
            <a:r>
              <a:rPr lang="nl-NL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60848"/>
            <a:ext cx="5190728" cy="3869128"/>
          </a:xfrm>
        </p:spPr>
      </p:pic>
    </p:spTree>
    <p:extLst>
      <p:ext uri="{BB962C8B-B14F-4D97-AF65-F5344CB8AC3E}">
        <p14:creationId xmlns:p14="http://schemas.microsoft.com/office/powerpoint/2010/main" val="9305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dirty="0" smtClean="0"/>
              <a:t>Summary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(non) </a:t>
            </a:r>
            <a:r>
              <a:rPr lang="nl-NL" sz="2400" dirty="0" err="1" smtClean="0"/>
              <a:t>Governamental</a:t>
            </a:r>
            <a:r>
              <a:rPr lang="nl-NL" sz="2400" dirty="0" smtClean="0"/>
              <a:t> </a:t>
            </a:r>
            <a:r>
              <a:rPr lang="nl-NL" sz="2400" dirty="0" err="1" smtClean="0"/>
              <a:t>organisations</a:t>
            </a:r>
            <a:r>
              <a:rPr lang="nl-NL" sz="2400" dirty="0" smtClean="0"/>
              <a:t>: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inclusive</a:t>
            </a:r>
            <a:r>
              <a:rPr lang="nl-NL" sz="2400" b="1" dirty="0" smtClean="0"/>
              <a:t> datasets.</a:t>
            </a:r>
          </a:p>
          <a:p>
            <a:r>
              <a:rPr lang="nl-NL" sz="2400" dirty="0" err="1" smtClean="0"/>
              <a:t>Connecting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b="1" dirty="0" smtClean="0"/>
              <a:t> Big Data </a:t>
            </a:r>
            <a:r>
              <a:rPr lang="nl-NL" sz="2400" dirty="0" smtClean="0"/>
              <a:t>and business </a:t>
            </a:r>
            <a:r>
              <a:rPr lang="nl-NL" sz="2400" dirty="0" err="1" smtClean="0"/>
              <a:t>world</a:t>
            </a:r>
            <a:r>
              <a:rPr lang="nl-NL" sz="2400" dirty="0" smtClean="0"/>
              <a:t> (</a:t>
            </a:r>
            <a:r>
              <a:rPr lang="nl-NL" sz="2400" dirty="0" err="1" smtClean="0"/>
              <a:t>pitfalls</a:t>
            </a:r>
            <a:r>
              <a:rPr lang="nl-NL" sz="2400" dirty="0" smtClean="0"/>
              <a:t>!) </a:t>
            </a:r>
          </a:p>
          <a:p>
            <a:r>
              <a:rPr lang="nl-NL" sz="2400" b="1" dirty="0" err="1" smtClean="0"/>
              <a:t>Engaging</a:t>
            </a:r>
            <a:r>
              <a:rPr lang="nl-NL" sz="2400" b="1" dirty="0" smtClean="0"/>
              <a:t> </a:t>
            </a:r>
            <a:r>
              <a:rPr lang="nl-NL" sz="2400" b="1" dirty="0" err="1"/>
              <a:t>children</a:t>
            </a:r>
            <a:r>
              <a:rPr lang="nl-NL" sz="2400" dirty="0"/>
              <a:t> as </a:t>
            </a:r>
            <a:r>
              <a:rPr lang="nl-NL" sz="2400" dirty="0" smtClean="0"/>
              <a:t>ICT </a:t>
            </a:r>
            <a:r>
              <a:rPr lang="nl-NL" sz="2400" dirty="0" err="1" smtClean="0"/>
              <a:t>specialists</a:t>
            </a:r>
            <a:r>
              <a:rPr lang="nl-NL" sz="2400" dirty="0" smtClean="0"/>
              <a:t> and </a:t>
            </a:r>
            <a:r>
              <a:rPr lang="nl-NL" sz="2400" dirty="0"/>
              <a:t>co-</a:t>
            </a:r>
            <a:r>
              <a:rPr lang="nl-NL" sz="2400" dirty="0" err="1"/>
              <a:t>researchers</a:t>
            </a:r>
            <a:endParaRPr lang="en-US" sz="2400" dirty="0"/>
          </a:p>
        </p:txBody>
      </p:sp>
      <p:pic>
        <p:nvPicPr>
          <p:cNvPr id="7" name="Picture 2" descr="H:\My Documents\My Pictures\new york 1 kinderen\P101000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3600" b="1" dirty="0"/>
              <a:t>Knowledge </a:t>
            </a:r>
            <a:r>
              <a:rPr lang="nl-NL" sz="3600" b="1" dirty="0" err="1" smtClean="0"/>
              <a:t>Infrastructure</a:t>
            </a:r>
            <a:r>
              <a:rPr lang="nl-NL" sz="3600" b="1" dirty="0" smtClean="0"/>
              <a:t>: </a:t>
            </a:r>
            <a:r>
              <a:rPr lang="nl-NL" sz="3600" b="1" dirty="0" err="1" smtClean="0"/>
              <a:t>strategy</a:t>
            </a:r>
            <a:r>
              <a:rPr lang="nl-NL" sz="3600" b="1" dirty="0" smtClean="0"/>
              <a:t> Urban95 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NL" sz="2400" b="1" dirty="0" smtClean="0"/>
          </a:p>
          <a:p>
            <a:r>
              <a:rPr lang="nl-NL" sz="2400" b="1" dirty="0" err="1" smtClean="0"/>
              <a:t>Educating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future</a:t>
            </a:r>
            <a:r>
              <a:rPr lang="nl-NL" sz="2400" dirty="0" smtClean="0"/>
              <a:t> </a:t>
            </a:r>
            <a:r>
              <a:rPr lang="nl-NL" sz="2400" dirty="0" err="1" smtClean="0"/>
              <a:t>generations</a:t>
            </a:r>
            <a:r>
              <a:rPr lang="nl-NL" sz="2400" dirty="0" smtClean="0"/>
              <a:t> of urban designers/planners at </a:t>
            </a:r>
            <a:r>
              <a:rPr lang="nl-NL" sz="2400" b="1" dirty="0" err="1" smtClean="0"/>
              <a:t>academia</a:t>
            </a:r>
            <a:r>
              <a:rPr lang="nl-NL" sz="2400" dirty="0" smtClean="0"/>
              <a:t> </a:t>
            </a:r>
          </a:p>
          <a:p>
            <a:r>
              <a:rPr lang="nl-NL" sz="2400" dirty="0" err="1" smtClean="0"/>
              <a:t>Applied</a:t>
            </a:r>
            <a:r>
              <a:rPr lang="nl-NL" sz="2400" dirty="0" smtClean="0"/>
              <a:t> research </a:t>
            </a:r>
            <a:r>
              <a:rPr lang="nl-NL" sz="2400" dirty="0" err="1" smtClean="0"/>
              <a:t>providing</a:t>
            </a:r>
            <a:r>
              <a:rPr lang="nl-NL" sz="2400" dirty="0" smtClean="0"/>
              <a:t>  and </a:t>
            </a:r>
            <a:r>
              <a:rPr lang="nl-NL" sz="2400" dirty="0" err="1" smtClean="0"/>
              <a:t>exchanging</a:t>
            </a:r>
            <a:r>
              <a:rPr lang="nl-NL" sz="2400" smtClean="0"/>
              <a:t> </a:t>
            </a:r>
            <a:r>
              <a:rPr lang="nl-NL" sz="2400" b="1" smtClean="0"/>
              <a:t>evidence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based</a:t>
            </a:r>
            <a:r>
              <a:rPr lang="nl-NL" sz="2400" dirty="0" smtClean="0"/>
              <a:t> </a:t>
            </a:r>
            <a:r>
              <a:rPr lang="nl-NL" sz="2400" dirty="0" err="1" smtClean="0"/>
              <a:t>knowledge</a:t>
            </a:r>
            <a:r>
              <a:rPr lang="nl-NL" sz="2400" dirty="0" smtClean="0"/>
              <a:t> </a:t>
            </a:r>
          </a:p>
          <a:p>
            <a:r>
              <a:rPr lang="nl-NL" sz="2400" dirty="0" smtClean="0"/>
              <a:t>Making </a:t>
            </a:r>
            <a:r>
              <a:rPr lang="nl-NL" sz="2400" dirty="0" err="1" smtClean="0"/>
              <a:t>profit</a:t>
            </a:r>
            <a:r>
              <a:rPr lang="nl-NL" sz="2400" dirty="0" smtClean="0"/>
              <a:t>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research </a:t>
            </a:r>
            <a:r>
              <a:rPr lang="nl-NL" sz="2400" b="1" dirty="0" err="1" smtClean="0"/>
              <a:t>funding</a:t>
            </a:r>
            <a:endParaRPr lang="nl-NL" sz="2400" b="1" dirty="0" smtClean="0"/>
          </a:p>
          <a:p>
            <a:endParaRPr lang="nl-NL" b="1" dirty="0"/>
          </a:p>
          <a:p>
            <a:pPr marL="0" indent="0">
              <a:buNone/>
            </a:pPr>
            <a:r>
              <a:rPr lang="nl-NL" sz="1400" dirty="0" smtClean="0"/>
              <a:t>Foto: Juliana Rosa 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en-US" dirty="0"/>
          </a:p>
        </p:txBody>
      </p:sp>
      <p:pic>
        <p:nvPicPr>
          <p:cNvPr id="4099" name="Picture 3" descr="C:\Users\ckarste1\Pictures\urban95F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77527"/>
            <a:ext cx="4248472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 smtClean="0"/>
              <a:t>Smart </a:t>
            </a:r>
            <a:r>
              <a:rPr lang="nl-NL" sz="4000" dirty="0" err="1" smtClean="0"/>
              <a:t>Cities</a:t>
            </a:r>
            <a:r>
              <a:rPr lang="nl-NL" sz="4000" dirty="0" smtClean="0"/>
              <a:t>: Living </a:t>
            </a:r>
            <a:r>
              <a:rPr lang="nl-NL" sz="4000" dirty="0" err="1" smtClean="0"/>
              <a:t>Diversity</a:t>
            </a: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nl-NL" sz="1800" dirty="0" smtClean="0"/>
              <a:t>(</a:t>
            </a:r>
            <a:r>
              <a:rPr lang="nl-NL" sz="1800" dirty="0" err="1" smtClean="0"/>
              <a:t>Putnam</a:t>
            </a:r>
            <a:r>
              <a:rPr lang="nl-NL" sz="1800" dirty="0" smtClean="0"/>
              <a:t>, 2015)</a:t>
            </a:r>
            <a:r>
              <a:rPr lang="nl-NL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0556"/>
            <a:ext cx="511256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Small Children/Big Data/Smart Cities? </vt:lpstr>
      <vt:lpstr>Research is important!</vt:lpstr>
      <vt:lpstr>Secondary open access datasets  (Holt, 2006)</vt:lpstr>
      <vt:lpstr>Newly planned high-rise Amsterdam </vt:lpstr>
      <vt:lpstr>Big Data (Taylor, 2015) </vt:lpstr>
      <vt:lpstr>Implementing ICT based methods     (Christensen et al, 2011)</vt:lpstr>
      <vt:lpstr>Summary </vt:lpstr>
      <vt:lpstr>Knowledge Infrastructure: strategy Urban95 </vt:lpstr>
      <vt:lpstr>Smart Cities: Living Diversity (Putnam, 2015) 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knowledge for children and families in cities</dc:title>
  <dc:creator>Karsten, C.J.M.</dc:creator>
  <cp:lastModifiedBy>Karsten, C.J.M.</cp:lastModifiedBy>
  <cp:revision>26</cp:revision>
  <cp:lastPrinted>2017-01-30T13:08:30Z</cp:lastPrinted>
  <dcterms:created xsi:type="dcterms:W3CDTF">2017-01-23T12:14:16Z</dcterms:created>
  <dcterms:modified xsi:type="dcterms:W3CDTF">2017-01-30T13:08:49Z</dcterms:modified>
</cp:coreProperties>
</file>