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8" r:id="rId2"/>
    <p:sldId id="304" r:id="rId3"/>
    <p:sldId id="319" r:id="rId4"/>
    <p:sldId id="320" r:id="rId5"/>
    <p:sldId id="326" r:id="rId6"/>
    <p:sldId id="327" r:id="rId7"/>
    <p:sldId id="305" r:id="rId8"/>
    <p:sldId id="317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1DD5D00-6FBD-4900-AE44-751478BF4C62}" type="datetimeFigureOut">
              <a:rPr lang="en-IN"/>
              <a:pPr>
                <a:defRPr/>
              </a:pPr>
              <a:t>03-02-2017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B85F9A5-3AC6-4EAD-9D3D-818BCF82BEE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32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E77D7-FAA3-47DF-8007-75C1DF7E5CF3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A4FFA-FAA8-49DF-8CD9-0915B3B52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8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AA930-81CD-4113-937C-60C38E155500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2035F-A235-48F7-A51E-49D98A1F2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6CE56-F5F1-420F-995A-AB802337D716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B917F-1AF8-4A15-AC48-EA070936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D4D3E-709B-420B-9CE8-901FD77D69BF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42FF7-548B-4113-9108-1FB41D333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DDABD-7DDB-4A44-85FB-851B508E1C39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3AF2F-5F26-45E9-AE78-693D1CC50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0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C61ED-2C60-4601-8C3E-F684C9C72E68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57DEB-B79A-4F40-BAFE-FE571E319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9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C6530-541D-4CA3-BE08-E635C4BF83BC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B62F9-540F-412A-A38B-A5D3CEEB1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4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2AB08-2521-457E-A624-3B287FB32256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6E810-23F0-4891-986C-6F0EAAD1A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1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DBE3-47FF-41B6-B623-A0AE2DD0EB0F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68ABB-1851-43A1-9C0C-6767C5A91A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6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F162A-69F8-4F13-B4DE-61C0B7DE28E2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9ABB8-14E5-43B2-BFC6-D0BA2DE42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C0F4-4ED3-4DB5-8C04-7A0F0F31FBAD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B268F-33CD-49CE-AE1F-B0878AF11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D02EB4-D379-4E3C-8200-DC4E424C97B1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CE2AEF9-A227-4523-A74F-F4C88AD79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9180"/>
          </a:xfrm>
        </p:spPr>
      </p:pic>
      <p:pic>
        <p:nvPicPr>
          <p:cNvPr id="11" name="Picture 10" descr="H:\sradha back up\Drive E\HUMARA BACHPAN_IEC Material\945281_453965924687043_364989865_n (1)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82574" cy="124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ubtitle 4"/>
          <p:cNvSpPr txBox="1">
            <a:spLocks/>
          </p:cNvSpPr>
          <p:nvPr/>
        </p:nvSpPr>
        <p:spPr bwMode="auto">
          <a:xfrm>
            <a:off x="457200" y="45720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GB" sz="3600" b="1" dirty="0" smtClean="0"/>
              <a:t>Child led planning – </a:t>
            </a:r>
            <a:r>
              <a:rPr lang="en-GB" sz="3600" b="1" dirty="0" err="1" smtClean="0"/>
              <a:t>Humara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Bachpan</a:t>
            </a:r>
            <a:r>
              <a:rPr lang="en-GB" sz="3600" b="1" dirty="0" smtClean="0"/>
              <a:t> Campaign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203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838200"/>
            <a:ext cx="5486400" cy="457200"/>
          </a:xfrm>
        </p:spPr>
        <p:txBody>
          <a:bodyPr/>
          <a:lstStyle/>
          <a:p>
            <a:r>
              <a:rPr lang="en-IN" b="1" dirty="0" smtClean="0"/>
              <a:t>Child </a:t>
            </a:r>
            <a:r>
              <a:rPr lang="en-IN" b="1" dirty="0"/>
              <a:t>L</a:t>
            </a:r>
            <a:r>
              <a:rPr lang="en-IN" b="1" dirty="0" smtClean="0"/>
              <a:t>ed Planning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5105400" cy="38100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Is a participatory process of identifying, analysing, prioritising issues and planning for solutions with the use of participatory tools by children</a:t>
            </a:r>
            <a:endParaRPr lang="en-IN" dirty="0"/>
          </a:p>
        </p:txBody>
      </p:sp>
      <p:pic>
        <p:nvPicPr>
          <p:cNvPr id="8" name="Picture 7" descr="DSCN3475 (Copy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9033" y="1828800"/>
            <a:ext cx="3696367" cy="327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054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390900" y="533400"/>
            <a:ext cx="2362200" cy="419374"/>
          </a:xfrm>
        </p:spPr>
        <p:txBody>
          <a:bodyPr/>
          <a:lstStyle/>
          <a:p>
            <a:r>
              <a:rPr lang="en-IN" sz="3200" b="1" dirty="0" smtClean="0"/>
              <a:t>Why CLP</a:t>
            </a:r>
            <a:endParaRPr lang="en-IN" sz="32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4191000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295400"/>
            <a:ext cx="4495800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3728" y="4370672"/>
            <a:ext cx="8534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/>
              <a:t>Houses like pigeon holes; unfit for human habitation let alone children</a:t>
            </a:r>
          </a:p>
          <a:p>
            <a:r>
              <a:rPr lang="en-IN" sz="2000" dirty="0" smtClean="0"/>
              <a:t>Lack of basic services in the buildings</a:t>
            </a:r>
          </a:p>
          <a:p>
            <a:r>
              <a:rPr lang="en-IN" sz="2000" dirty="0" smtClean="0"/>
              <a:t>Led to think if we were to design our own houses, how would they look like?</a:t>
            </a:r>
          </a:p>
          <a:p>
            <a:r>
              <a:rPr lang="en-IN" sz="2000" dirty="0" smtClean="0"/>
              <a:t>Hence child led planning </a:t>
            </a:r>
          </a:p>
        </p:txBody>
      </p:sp>
    </p:spTree>
    <p:extLst>
      <p:ext uri="{BB962C8B-B14F-4D97-AF65-F5344CB8AC3E}">
        <p14:creationId xmlns:p14="http://schemas.microsoft.com/office/powerpoint/2010/main" val="410103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Identify communities with good rapport, communities to be resettled or in-situ development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Secondary data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Identify and analyse the issues in the community by use of social and resource mapping tools, vulnerability analysis, problem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Prioritising the issues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Finally, developing the plan which are to be incorporated into the RFP or housing policies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1143000" y="7620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sz="3200" b="1" dirty="0" smtClean="0"/>
              <a:t>The process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45459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0696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75794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4079"/>
            <a:ext cx="4038600" cy="4629522"/>
          </a:xfrm>
        </p:spPr>
        <p:txBody>
          <a:bodyPr/>
          <a:lstStyle/>
          <a:p>
            <a:r>
              <a:rPr lang="en-IN" sz="2300" dirty="0" smtClean="0"/>
              <a:t>CLP was conducted in BDA </a:t>
            </a:r>
            <a:r>
              <a:rPr lang="en-IN" sz="2300" dirty="0" err="1" smtClean="0"/>
              <a:t>Nilamadhav</a:t>
            </a:r>
            <a:r>
              <a:rPr lang="en-IN" sz="2300" dirty="0" smtClean="0"/>
              <a:t> </a:t>
            </a:r>
            <a:r>
              <a:rPr lang="en-IN" sz="2300" dirty="0" err="1" smtClean="0"/>
              <a:t>basti</a:t>
            </a:r>
            <a:r>
              <a:rPr lang="en-IN" sz="2300" dirty="0"/>
              <a:t> </a:t>
            </a:r>
            <a:r>
              <a:rPr lang="en-IN" sz="2300" dirty="0" smtClean="0"/>
              <a:t>in Bhubaneswar</a:t>
            </a:r>
          </a:p>
          <a:p>
            <a:r>
              <a:rPr lang="en-IN" sz="2300" dirty="0" smtClean="0"/>
              <a:t>Children presented their plan before the government authorities</a:t>
            </a:r>
          </a:p>
          <a:p>
            <a:r>
              <a:rPr lang="en-IN" sz="2300" dirty="0" smtClean="0"/>
              <a:t>Various </a:t>
            </a:r>
            <a:r>
              <a:rPr lang="en-IN" sz="2300" dirty="0" err="1" smtClean="0"/>
              <a:t>reccomendations</a:t>
            </a:r>
            <a:r>
              <a:rPr lang="en-IN" sz="2300" dirty="0" smtClean="0"/>
              <a:t> of children on </a:t>
            </a:r>
            <a:r>
              <a:rPr lang="en-IN" sz="2300" dirty="0" err="1" smtClean="0"/>
              <a:t>Anganwadi</a:t>
            </a:r>
            <a:r>
              <a:rPr lang="en-IN" sz="2300" dirty="0" smtClean="0"/>
              <a:t> centres, creation of tot lots and reading rooms were taken into consideration by the development authority</a:t>
            </a:r>
          </a:p>
          <a:p>
            <a:endParaRPr lang="en-IN" sz="2300" dirty="0" smtClean="0"/>
          </a:p>
          <a:p>
            <a:endParaRPr lang="en-IN" sz="2300" dirty="0" smtClean="0"/>
          </a:p>
          <a:p>
            <a:endParaRPr lang="en-IN" sz="2300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sz="20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sz="2000" b="1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1752600" y="507425"/>
            <a:ext cx="5140265" cy="562583"/>
          </a:xfrm>
        </p:spPr>
        <p:txBody>
          <a:bodyPr/>
          <a:lstStyle/>
          <a:p>
            <a:r>
              <a:rPr lang="en-IN" sz="2800" b="1" dirty="0" smtClean="0"/>
              <a:t>The Result</a:t>
            </a:r>
            <a:endParaRPr lang="en-IN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0346"/>
            <a:ext cx="3940007" cy="27631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C:\Users\User\Downloads\13323718_1034936586589971_4325551109600021796_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33799"/>
            <a:ext cx="3124200" cy="2209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00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77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3627</TotalTime>
  <Words>181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Child Led Planning</vt:lpstr>
      <vt:lpstr>Why CLP</vt:lpstr>
      <vt:lpstr>PowerPoint Presentation</vt:lpstr>
      <vt:lpstr>PowerPoint Presentation</vt:lpstr>
      <vt:lpstr>PowerPoint Presentation</vt:lpstr>
      <vt:lpstr>The Result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sivajeee</dc:creator>
  <cp:lastModifiedBy>Anwikshika Das</cp:lastModifiedBy>
  <cp:revision>258</cp:revision>
  <dcterms:created xsi:type="dcterms:W3CDTF">2013-05-01T10:18:05Z</dcterms:created>
  <dcterms:modified xsi:type="dcterms:W3CDTF">2017-02-02T22:55:30Z</dcterms:modified>
</cp:coreProperties>
</file>