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Team 11</a:t>
            </a:r>
            <a:endParaRPr lang="en-US" dirty="0"/>
          </a:p>
          <a:p>
            <a:r>
              <a:rPr lang="en-US" sz="2400" dirty="0"/>
              <a:t>Amazon Reviews </a:t>
            </a:r>
          </a:p>
        </p:txBody>
      </p:sp>
    </p:spTree>
    <p:extLst>
      <p:ext uri="{BB962C8B-B14F-4D97-AF65-F5344CB8AC3E}">
        <p14:creationId xmlns:p14="http://schemas.microsoft.com/office/powerpoint/2010/main" val="190221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 –Amazon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7" cy="3318936"/>
          </a:xfrm>
        </p:spPr>
        <p:txBody>
          <a:bodyPr>
            <a:normAutofit lnSpcReduction="10000"/>
          </a:bodyPr>
          <a:lstStyle/>
          <a:p>
            <a:r>
              <a:rPr lang="en-IN" altLang="en-US" dirty="0"/>
              <a:t>This dataset consists of reviews from </a:t>
            </a:r>
            <a:r>
              <a:rPr lang="en-IN" altLang="en-US" dirty="0">
                <a:hlinkClick r:id="rId2"/>
              </a:rPr>
              <a:t>amazon</a:t>
            </a:r>
            <a:endParaRPr lang="en-IN" altLang="en-US" dirty="0"/>
          </a:p>
          <a:p>
            <a:r>
              <a:rPr lang="en-IN" altLang="en-US" dirty="0"/>
              <a:t>The data span a period of 18 years, including ~35 million reviews up to March 2013</a:t>
            </a:r>
          </a:p>
          <a:p>
            <a:r>
              <a:rPr lang="en-IN" altLang="en-US" dirty="0"/>
              <a:t>Reviews include product and user information, ratings, and a plaintext review.</a:t>
            </a:r>
          </a:p>
          <a:p>
            <a:r>
              <a:rPr lang="en-US" dirty="0"/>
              <a:t>There are reviews on products &amp; services provided by amazon ranging from books to </a:t>
            </a:r>
            <a:r>
              <a:rPr lang="en-US" dirty="0" err="1"/>
              <a:t>softwares</a:t>
            </a:r>
            <a:r>
              <a:rPr lang="en-US" dirty="0"/>
              <a:t> ;pet supply to clothing accessories; Gourmet foods to Movie &amp; TV reviews</a:t>
            </a:r>
          </a:p>
        </p:txBody>
      </p:sp>
    </p:spTree>
    <p:extLst>
      <p:ext uri="{BB962C8B-B14F-4D97-AF65-F5344CB8AC3E}">
        <p14:creationId xmlns:p14="http://schemas.microsoft.com/office/powerpoint/2010/main" val="30880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 GB of Data !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4473" y="2765235"/>
            <a:ext cx="5837704" cy="29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9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&amp; Parsing the data which is present in JSON format</a:t>
            </a:r>
          </a:p>
          <a:p>
            <a:r>
              <a:rPr lang="en-US" dirty="0"/>
              <a:t>Cleaning the Data &amp; Extracting the Reviews</a:t>
            </a:r>
          </a:p>
          <a:p>
            <a:r>
              <a:rPr lang="en-US" dirty="0"/>
              <a:t>Feature Extraction(</a:t>
            </a:r>
            <a:r>
              <a:rPr lang="en-IN" dirty="0"/>
              <a:t>The features, such as bag-of-words and bigrams, are compared to one another in correctly tagging reviews</a:t>
            </a:r>
            <a:r>
              <a:rPr lang="en-US" dirty="0"/>
              <a:t>)</a:t>
            </a:r>
          </a:p>
          <a:p>
            <a:r>
              <a:rPr lang="en-US" dirty="0"/>
              <a:t>Classification using techniques such as </a:t>
            </a:r>
            <a:r>
              <a:rPr lang="en-IN" dirty="0"/>
              <a:t>Naive Bayes and decision list classiﬁers to tag a given review as positive or 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4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Techniques like Word2vec &amp; Recursive Neural networks will be used for sentiment Analysis</a:t>
            </a:r>
          </a:p>
          <a:p>
            <a:r>
              <a:rPr lang="en-US" dirty="0"/>
              <a:t>We will be trying to get the best results by comparing algorithms including Document </a:t>
            </a:r>
            <a:r>
              <a:rPr lang="en-US" dirty="0" err="1"/>
              <a:t>Clusturing</a:t>
            </a:r>
            <a:r>
              <a:rPr lang="en-US" dirty="0"/>
              <a:t> &amp; specified classification algorithms &amp; deep learning techniques</a:t>
            </a:r>
          </a:p>
          <a:p>
            <a:r>
              <a:rPr lang="en-US" dirty="0"/>
              <a:t>Pipelining , Versioning &amp; Containerization would follow..</a:t>
            </a:r>
          </a:p>
          <a:p>
            <a:r>
              <a:rPr lang="en-US" dirty="0"/>
              <a:t>Analysis of the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4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770" y="2537079"/>
            <a:ext cx="7551812" cy="34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1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210</TotalTime>
  <Words>200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Final Project Proposal</vt:lpstr>
      <vt:lpstr>About The Dataset –Amazon Reviews</vt:lpstr>
      <vt:lpstr>11 GB of Data !</vt:lpstr>
      <vt:lpstr>Our Approach</vt:lpstr>
      <vt:lpstr>Our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Ankur Muley</dc:creator>
  <cp:lastModifiedBy>Ankur Muley</cp:lastModifiedBy>
  <cp:revision>7</cp:revision>
  <dcterms:created xsi:type="dcterms:W3CDTF">2017-04-08T04:04:31Z</dcterms:created>
  <dcterms:modified xsi:type="dcterms:W3CDTF">2017-04-08T07:35:24Z</dcterms:modified>
</cp:coreProperties>
</file>