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515151"/>
        </a:solidFill>
        <a:effectLst/>
        <a:uFillTx/>
        <a:latin typeface="Cochin"/>
        <a:ea typeface="Cochin"/>
        <a:cs typeface="Cochin"/>
        <a:sym typeface="Cochin"/>
      </a:defRPr>
    </a:lvl1pPr>
    <a:lvl2pPr marL="0" marR="0" indent="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515151"/>
        </a:solidFill>
        <a:effectLst/>
        <a:uFillTx/>
        <a:latin typeface="Cochin"/>
        <a:ea typeface="Cochin"/>
        <a:cs typeface="Cochin"/>
        <a:sym typeface="Cochin"/>
      </a:defRPr>
    </a:lvl2pPr>
    <a:lvl3pPr marL="0" marR="0" indent="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515151"/>
        </a:solidFill>
        <a:effectLst/>
        <a:uFillTx/>
        <a:latin typeface="Cochin"/>
        <a:ea typeface="Cochin"/>
        <a:cs typeface="Cochin"/>
        <a:sym typeface="Cochin"/>
      </a:defRPr>
    </a:lvl3pPr>
    <a:lvl4pPr marL="0" marR="0" indent="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515151"/>
        </a:solidFill>
        <a:effectLst/>
        <a:uFillTx/>
        <a:latin typeface="Cochin"/>
        <a:ea typeface="Cochin"/>
        <a:cs typeface="Cochin"/>
        <a:sym typeface="Cochin"/>
      </a:defRPr>
    </a:lvl4pPr>
    <a:lvl5pPr marL="0" marR="0" indent="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515151"/>
        </a:solidFill>
        <a:effectLst/>
        <a:uFillTx/>
        <a:latin typeface="Cochin"/>
        <a:ea typeface="Cochin"/>
        <a:cs typeface="Cochin"/>
        <a:sym typeface="Cochin"/>
      </a:defRPr>
    </a:lvl5pPr>
    <a:lvl6pPr marL="0" marR="0" indent="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515151"/>
        </a:solidFill>
        <a:effectLst/>
        <a:uFillTx/>
        <a:latin typeface="Cochin"/>
        <a:ea typeface="Cochin"/>
        <a:cs typeface="Cochin"/>
        <a:sym typeface="Cochin"/>
      </a:defRPr>
    </a:lvl6pPr>
    <a:lvl7pPr marL="0" marR="0" indent="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515151"/>
        </a:solidFill>
        <a:effectLst/>
        <a:uFillTx/>
        <a:latin typeface="Cochin"/>
        <a:ea typeface="Cochin"/>
        <a:cs typeface="Cochin"/>
        <a:sym typeface="Cochin"/>
      </a:defRPr>
    </a:lvl7pPr>
    <a:lvl8pPr marL="0" marR="0" indent="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515151"/>
        </a:solidFill>
        <a:effectLst/>
        <a:uFillTx/>
        <a:latin typeface="Cochin"/>
        <a:ea typeface="Cochin"/>
        <a:cs typeface="Cochin"/>
        <a:sym typeface="Cochin"/>
      </a:defRPr>
    </a:lvl8pPr>
    <a:lvl9pPr marL="0" marR="0" indent="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515151"/>
        </a:solidFill>
        <a:effectLst/>
        <a:uFillTx/>
        <a:latin typeface="Cochin"/>
        <a:ea typeface="Cochin"/>
        <a:cs typeface="Cochin"/>
        <a:sym typeface="Cochin"/>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Cochin"/>
          <a:ea typeface="Cochin"/>
          <a:cs typeface="Cochin"/>
        </a:font>
        <a:srgbClr val="3D3E3F">
          <a:alpha val="90000"/>
        </a:srgbClr>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noFill/>
        </a:fill>
      </a:tcStyle>
    </a:wholeTbl>
    <a:band2H>
      <a:tcTxStyle/>
      <a:tcStyle>
        <a:tcBdr/>
        <a:fill>
          <a:solidFill>
            <a:srgbClr val="A6AAA9">
              <a:alpha val="25000"/>
            </a:srgbClr>
          </a:solidFill>
        </a:fill>
      </a:tcStyle>
    </a:band2H>
    <a:firstCol>
      <a:tcTxStyle b="off" i="off">
        <a:font>
          <a:latin typeface="Cochin"/>
          <a:ea typeface="Cochin"/>
          <a:cs typeface="Cochin"/>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53585F">
              <a:alpha val="57000"/>
            </a:srgbClr>
          </a:solidFill>
        </a:fill>
      </a:tcStyle>
    </a:firstCol>
    <a:lastRow>
      <a:tcTxStyle b="off" i="off">
        <a:font>
          <a:latin typeface="Cochin"/>
          <a:ea typeface="Cochin"/>
          <a:cs typeface="Cochin"/>
        </a:font>
        <a:srgbClr val="3D3E3F">
          <a:alpha val="90000"/>
        </a:srgbClr>
      </a:tcTxStyle>
      <a:tcStyle>
        <a:tcBdr>
          <a:left>
            <a:ln w="12700" cap="flat">
              <a:noFill/>
              <a:miter lim="400000"/>
            </a:ln>
          </a:left>
          <a:right>
            <a:ln w="12700" cap="flat">
              <a:noFill/>
              <a:miter lim="400000"/>
            </a:ln>
          </a:right>
          <a:top>
            <a:ln w="25400" cap="flat">
              <a:solidFill>
                <a:srgbClr val="A6AAA9"/>
              </a:solidFill>
              <a:prstDash val="solid"/>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
          <a:latin typeface="Cochin"/>
          <a:ea typeface="Cochin"/>
          <a:cs typeface="Cochin"/>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Row>
  </a:tblStyle>
  <a:tblStyle styleId="{C7B018BB-80A7-4F77-B60F-C8B233D01FF8}" styleName="">
    <a:tblBg/>
    <a:wholeTbl>
      <a:tcTxStyle b="off" i="off">
        <a:font>
          <a:latin typeface="Cochin"/>
          <a:ea typeface="Cochin"/>
          <a:cs typeface="Cochin"/>
        </a:font>
        <a:srgbClr val="515151"/>
      </a:tcTxStyle>
      <a:tcStyle>
        <a:tcBdr>
          <a:left>
            <a:ln w="12700" cap="flat">
              <a:solidFill>
                <a:srgbClr val="002951"/>
              </a:solidFill>
              <a:prstDash val="solid"/>
              <a:round/>
            </a:ln>
          </a:left>
          <a:right>
            <a:ln w="12700" cap="flat">
              <a:solidFill>
                <a:srgbClr val="002951"/>
              </a:solidFill>
              <a:prstDash val="solid"/>
              <a:round/>
            </a:ln>
          </a:right>
          <a:top>
            <a:ln w="12700" cap="flat">
              <a:solidFill>
                <a:srgbClr val="002951"/>
              </a:solidFill>
              <a:prstDash val="solid"/>
              <a:round/>
            </a:ln>
          </a:top>
          <a:bottom>
            <a:ln w="12700" cap="flat">
              <a:solidFill>
                <a:srgbClr val="002951"/>
              </a:solidFill>
              <a:prstDash val="solid"/>
              <a:round/>
            </a:ln>
          </a:bottom>
          <a:insideH>
            <a:ln w="12700" cap="flat">
              <a:solidFill>
                <a:srgbClr val="002951"/>
              </a:solidFill>
              <a:prstDash val="solid"/>
              <a:round/>
            </a:ln>
          </a:insideH>
          <a:insideV>
            <a:ln w="12700" cap="flat">
              <a:solidFill>
                <a:srgbClr val="002951"/>
              </a:solidFill>
              <a:prstDash val="solid"/>
              <a:round/>
            </a:ln>
          </a:insideV>
        </a:tcBdr>
        <a:fill>
          <a:solidFill>
            <a:srgbClr val="D2D9E6"/>
          </a:solidFill>
        </a:fill>
      </a:tcStyle>
    </a:wholeTbl>
    <a:band2H>
      <a:tcTxStyle/>
      <a:tcStyle>
        <a:tcBdr/>
        <a:fill>
          <a:solidFill>
            <a:srgbClr val="EAEDF3"/>
          </a:solidFill>
        </a:fill>
      </a:tcStyle>
    </a:band2H>
    <a:firstCol>
      <a:tcTxStyle b="on" i="off">
        <a:font>
          <a:latin typeface="Cochin"/>
          <a:ea typeface="Cochin"/>
          <a:cs typeface="Cochin"/>
        </a:font>
        <a:srgbClr val="002951"/>
      </a:tcTxStyle>
      <a:tcStyle>
        <a:tcBdr>
          <a:left>
            <a:ln w="12700" cap="flat">
              <a:solidFill>
                <a:srgbClr val="002951"/>
              </a:solidFill>
              <a:prstDash val="solid"/>
              <a:round/>
            </a:ln>
          </a:left>
          <a:right>
            <a:ln w="12700" cap="flat">
              <a:solidFill>
                <a:srgbClr val="002951"/>
              </a:solidFill>
              <a:prstDash val="solid"/>
              <a:round/>
            </a:ln>
          </a:right>
          <a:top>
            <a:ln w="12700" cap="flat">
              <a:solidFill>
                <a:srgbClr val="002951"/>
              </a:solidFill>
              <a:prstDash val="solid"/>
              <a:round/>
            </a:ln>
          </a:top>
          <a:bottom>
            <a:ln w="12700" cap="flat">
              <a:solidFill>
                <a:srgbClr val="002951"/>
              </a:solidFill>
              <a:prstDash val="solid"/>
              <a:round/>
            </a:ln>
          </a:bottom>
          <a:insideH>
            <a:ln w="12700" cap="flat">
              <a:solidFill>
                <a:srgbClr val="002951"/>
              </a:solidFill>
              <a:prstDash val="solid"/>
              <a:round/>
            </a:ln>
          </a:insideH>
          <a:insideV>
            <a:ln w="12700" cap="flat">
              <a:solidFill>
                <a:srgbClr val="002951"/>
              </a:solidFill>
              <a:prstDash val="solid"/>
              <a:round/>
            </a:ln>
          </a:insideV>
        </a:tcBdr>
        <a:fill>
          <a:solidFill>
            <a:schemeClr val="accent1"/>
          </a:solidFill>
        </a:fill>
      </a:tcStyle>
    </a:firstCol>
    <a:lastRow>
      <a:tcTxStyle b="on" i="off">
        <a:font>
          <a:latin typeface="Cochin"/>
          <a:ea typeface="Cochin"/>
          <a:cs typeface="Cochin"/>
        </a:font>
        <a:srgbClr val="002951"/>
      </a:tcTxStyle>
      <a:tcStyle>
        <a:tcBdr>
          <a:left>
            <a:ln w="12700" cap="flat">
              <a:solidFill>
                <a:srgbClr val="002951"/>
              </a:solidFill>
              <a:prstDash val="solid"/>
              <a:round/>
            </a:ln>
          </a:left>
          <a:right>
            <a:ln w="12700" cap="flat">
              <a:solidFill>
                <a:srgbClr val="002951"/>
              </a:solidFill>
              <a:prstDash val="solid"/>
              <a:round/>
            </a:ln>
          </a:right>
          <a:top>
            <a:ln w="38100" cap="flat">
              <a:solidFill>
                <a:srgbClr val="002951"/>
              </a:solidFill>
              <a:prstDash val="solid"/>
              <a:round/>
            </a:ln>
          </a:top>
          <a:bottom>
            <a:ln w="12700" cap="flat">
              <a:solidFill>
                <a:srgbClr val="002951"/>
              </a:solidFill>
              <a:prstDash val="solid"/>
              <a:round/>
            </a:ln>
          </a:bottom>
          <a:insideH>
            <a:ln w="12700" cap="flat">
              <a:solidFill>
                <a:srgbClr val="002951"/>
              </a:solidFill>
              <a:prstDash val="solid"/>
              <a:round/>
            </a:ln>
          </a:insideH>
          <a:insideV>
            <a:ln w="12700" cap="flat">
              <a:solidFill>
                <a:srgbClr val="002951"/>
              </a:solidFill>
              <a:prstDash val="solid"/>
              <a:round/>
            </a:ln>
          </a:insideV>
        </a:tcBdr>
        <a:fill>
          <a:solidFill>
            <a:schemeClr val="accent1"/>
          </a:solidFill>
        </a:fill>
      </a:tcStyle>
    </a:lastRow>
    <a:firstRow>
      <a:tcTxStyle b="on" i="off">
        <a:font>
          <a:latin typeface="Cochin"/>
          <a:ea typeface="Cochin"/>
          <a:cs typeface="Cochin"/>
        </a:font>
        <a:srgbClr val="002951"/>
      </a:tcTxStyle>
      <a:tcStyle>
        <a:tcBdr>
          <a:left>
            <a:ln w="12700" cap="flat">
              <a:solidFill>
                <a:srgbClr val="002951"/>
              </a:solidFill>
              <a:prstDash val="solid"/>
              <a:round/>
            </a:ln>
          </a:left>
          <a:right>
            <a:ln w="12700" cap="flat">
              <a:solidFill>
                <a:srgbClr val="002951"/>
              </a:solidFill>
              <a:prstDash val="solid"/>
              <a:round/>
            </a:ln>
          </a:right>
          <a:top>
            <a:ln w="12700" cap="flat">
              <a:solidFill>
                <a:srgbClr val="002951"/>
              </a:solidFill>
              <a:prstDash val="solid"/>
              <a:round/>
            </a:ln>
          </a:top>
          <a:bottom>
            <a:ln w="38100" cap="flat">
              <a:solidFill>
                <a:srgbClr val="002951"/>
              </a:solidFill>
              <a:prstDash val="solid"/>
              <a:round/>
            </a:ln>
          </a:bottom>
          <a:insideH>
            <a:ln w="12700" cap="flat">
              <a:solidFill>
                <a:srgbClr val="002951"/>
              </a:solidFill>
              <a:prstDash val="solid"/>
              <a:round/>
            </a:ln>
          </a:insideH>
          <a:insideV>
            <a:ln w="12700" cap="flat">
              <a:solidFill>
                <a:srgbClr val="002951"/>
              </a:solidFill>
              <a:prstDash val="solid"/>
              <a:round/>
            </a:ln>
          </a:insideV>
        </a:tcBdr>
        <a:fill>
          <a:solidFill>
            <a:schemeClr val="accent1"/>
          </a:solidFill>
        </a:fill>
      </a:tcStyle>
    </a:firstRow>
  </a:tblStyle>
  <a:tblStyle styleId="{EEE7283C-3CF3-47DC-8721-378D4A62B228}" styleName="">
    <a:tblBg/>
    <a:wholeTbl>
      <a:tcTxStyle b="off" i="off">
        <a:font>
          <a:latin typeface="Cochin"/>
          <a:ea typeface="Cochin"/>
          <a:cs typeface="Cochin"/>
        </a:font>
        <a:srgbClr val="515151"/>
      </a:tcTxStyle>
      <a:tcStyle>
        <a:tcBdr>
          <a:left>
            <a:ln w="12700" cap="flat">
              <a:solidFill>
                <a:srgbClr val="002951"/>
              </a:solidFill>
              <a:prstDash val="solid"/>
              <a:round/>
            </a:ln>
          </a:left>
          <a:right>
            <a:ln w="12700" cap="flat">
              <a:solidFill>
                <a:srgbClr val="002951"/>
              </a:solidFill>
              <a:prstDash val="solid"/>
              <a:round/>
            </a:ln>
          </a:right>
          <a:top>
            <a:ln w="12700" cap="flat">
              <a:solidFill>
                <a:srgbClr val="002951"/>
              </a:solidFill>
              <a:prstDash val="solid"/>
              <a:round/>
            </a:ln>
          </a:top>
          <a:bottom>
            <a:ln w="12700" cap="flat">
              <a:solidFill>
                <a:srgbClr val="002951"/>
              </a:solidFill>
              <a:prstDash val="solid"/>
              <a:round/>
            </a:ln>
          </a:bottom>
          <a:insideH>
            <a:ln w="12700" cap="flat">
              <a:solidFill>
                <a:srgbClr val="002951"/>
              </a:solidFill>
              <a:prstDash val="solid"/>
              <a:round/>
            </a:ln>
          </a:insideH>
          <a:insideV>
            <a:ln w="12700" cap="flat">
              <a:solidFill>
                <a:srgbClr val="002951"/>
              </a:solidFill>
              <a:prstDash val="solid"/>
              <a:round/>
            </a:ln>
          </a:insideV>
        </a:tcBdr>
        <a:fill>
          <a:solidFill>
            <a:srgbClr val="F4E5CD"/>
          </a:solidFill>
        </a:fill>
      </a:tcStyle>
    </a:wholeTbl>
    <a:band2H>
      <a:tcTxStyle/>
      <a:tcStyle>
        <a:tcBdr/>
        <a:fill>
          <a:solidFill>
            <a:srgbClr val="FAF2E8"/>
          </a:solidFill>
        </a:fill>
      </a:tcStyle>
    </a:band2H>
    <a:firstCol>
      <a:tcTxStyle b="on" i="off">
        <a:font>
          <a:latin typeface="Cochin"/>
          <a:ea typeface="Cochin"/>
          <a:cs typeface="Cochin"/>
        </a:font>
        <a:srgbClr val="002951"/>
      </a:tcTxStyle>
      <a:tcStyle>
        <a:tcBdr>
          <a:left>
            <a:ln w="12700" cap="flat">
              <a:solidFill>
                <a:srgbClr val="002951"/>
              </a:solidFill>
              <a:prstDash val="solid"/>
              <a:round/>
            </a:ln>
          </a:left>
          <a:right>
            <a:ln w="12700" cap="flat">
              <a:solidFill>
                <a:srgbClr val="002951"/>
              </a:solidFill>
              <a:prstDash val="solid"/>
              <a:round/>
            </a:ln>
          </a:right>
          <a:top>
            <a:ln w="12700" cap="flat">
              <a:solidFill>
                <a:srgbClr val="002951"/>
              </a:solidFill>
              <a:prstDash val="solid"/>
              <a:round/>
            </a:ln>
          </a:top>
          <a:bottom>
            <a:ln w="12700" cap="flat">
              <a:solidFill>
                <a:srgbClr val="002951"/>
              </a:solidFill>
              <a:prstDash val="solid"/>
              <a:round/>
            </a:ln>
          </a:bottom>
          <a:insideH>
            <a:ln w="12700" cap="flat">
              <a:solidFill>
                <a:srgbClr val="002951"/>
              </a:solidFill>
              <a:prstDash val="solid"/>
              <a:round/>
            </a:ln>
          </a:insideH>
          <a:insideV>
            <a:ln w="12700" cap="flat">
              <a:solidFill>
                <a:srgbClr val="002951"/>
              </a:solidFill>
              <a:prstDash val="solid"/>
              <a:round/>
            </a:ln>
          </a:insideV>
        </a:tcBdr>
        <a:fill>
          <a:solidFill>
            <a:schemeClr val="accent3"/>
          </a:solidFill>
        </a:fill>
      </a:tcStyle>
    </a:firstCol>
    <a:lastRow>
      <a:tcTxStyle b="on" i="off">
        <a:font>
          <a:latin typeface="Cochin"/>
          <a:ea typeface="Cochin"/>
          <a:cs typeface="Cochin"/>
        </a:font>
        <a:srgbClr val="002951"/>
      </a:tcTxStyle>
      <a:tcStyle>
        <a:tcBdr>
          <a:left>
            <a:ln w="12700" cap="flat">
              <a:solidFill>
                <a:srgbClr val="002951"/>
              </a:solidFill>
              <a:prstDash val="solid"/>
              <a:round/>
            </a:ln>
          </a:left>
          <a:right>
            <a:ln w="12700" cap="flat">
              <a:solidFill>
                <a:srgbClr val="002951"/>
              </a:solidFill>
              <a:prstDash val="solid"/>
              <a:round/>
            </a:ln>
          </a:right>
          <a:top>
            <a:ln w="38100" cap="flat">
              <a:solidFill>
                <a:srgbClr val="002951"/>
              </a:solidFill>
              <a:prstDash val="solid"/>
              <a:round/>
            </a:ln>
          </a:top>
          <a:bottom>
            <a:ln w="12700" cap="flat">
              <a:solidFill>
                <a:srgbClr val="002951"/>
              </a:solidFill>
              <a:prstDash val="solid"/>
              <a:round/>
            </a:ln>
          </a:bottom>
          <a:insideH>
            <a:ln w="12700" cap="flat">
              <a:solidFill>
                <a:srgbClr val="002951"/>
              </a:solidFill>
              <a:prstDash val="solid"/>
              <a:round/>
            </a:ln>
          </a:insideH>
          <a:insideV>
            <a:ln w="12700" cap="flat">
              <a:solidFill>
                <a:srgbClr val="002951"/>
              </a:solidFill>
              <a:prstDash val="solid"/>
              <a:round/>
            </a:ln>
          </a:insideV>
        </a:tcBdr>
        <a:fill>
          <a:solidFill>
            <a:schemeClr val="accent3"/>
          </a:solidFill>
        </a:fill>
      </a:tcStyle>
    </a:lastRow>
    <a:firstRow>
      <a:tcTxStyle b="on" i="off">
        <a:font>
          <a:latin typeface="Cochin"/>
          <a:ea typeface="Cochin"/>
          <a:cs typeface="Cochin"/>
        </a:font>
        <a:srgbClr val="002951"/>
      </a:tcTxStyle>
      <a:tcStyle>
        <a:tcBdr>
          <a:left>
            <a:ln w="12700" cap="flat">
              <a:solidFill>
                <a:srgbClr val="002951"/>
              </a:solidFill>
              <a:prstDash val="solid"/>
              <a:round/>
            </a:ln>
          </a:left>
          <a:right>
            <a:ln w="12700" cap="flat">
              <a:solidFill>
                <a:srgbClr val="002951"/>
              </a:solidFill>
              <a:prstDash val="solid"/>
              <a:round/>
            </a:ln>
          </a:right>
          <a:top>
            <a:ln w="12700" cap="flat">
              <a:solidFill>
                <a:srgbClr val="002951"/>
              </a:solidFill>
              <a:prstDash val="solid"/>
              <a:round/>
            </a:ln>
          </a:top>
          <a:bottom>
            <a:ln w="38100" cap="flat">
              <a:solidFill>
                <a:srgbClr val="002951"/>
              </a:solidFill>
              <a:prstDash val="solid"/>
              <a:round/>
            </a:ln>
          </a:bottom>
          <a:insideH>
            <a:ln w="12700" cap="flat">
              <a:solidFill>
                <a:srgbClr val="002951"/>
              </a:solidFill>
              <a:prstDash val="solid"/>
              <a:round/>
            </a:ln>
          </a:insideH>
          <a:insideV>
            <a:ln w="12700" cap="flat">
              <a:solidFill>
                <a:srgbClr val="002951"/>
              </a:solidFill>
              <a:prstDash val="solid"/>
              <a:round/>
            </a:ln>
          </a:insideV>
        </a:tcBdr>
        <a:fill>
          <a:solidFill>
            <a:schemeClr val="accent3"/>
          </a:solidFill>
        </a:fill>
      </a:tcStyle>
    </a:firstRow>
  </a:tblStyle>
  <a:tblStyle styleId="{CF821DB8-F4EB-4A41-A1BA-3FCAFE7338EE}" styleName="">
    <a:tblBg/>
    <a:wholeTbl>
      <a:tcTxStyle b="off" i="off">
        <a:font>
          <a:latin typeface="Cochin"/>
          <a:ea typeface="Cochin"/>
          <a:cs typeface="Cochin"/>
        </a:font>
        <a:srgbClr val="515151"/>
      </a:tcTxStyle>
      <a:tcStyle>
        <a:tcBdr>
          <a:left>
            <a:ln w="12700" cap="flat">
              <a:solidFill>
                <a:srgbClr val="002951"/>
              </a:solidFill>
              <a:prstDash val="solid"/>
              <a:round/>
            </a:ln>
          </a:left>
          <a:right>
            <a:ln w="12700" cap="flat">
              <a:solidFill>
                <a:srgbClr val="002951"/>
              </a:solidFill>
              <a:prstDash val="solid"/>
              <a:round/>
            </a:ln>
          </a:right>
          <a:top>
            <a:ln w="12700" cap="flat">
              <a:solidFill>
                <a:srgbClr val="002951"/>
              </a:solidFill>
              <a:prstDash val="solid"/>
              <a:round/>
            </a:ln>
          </a:top>
          <a:bottom>
            <a:ln w="12700" cap="flat">
              <a:solidFill>
                <a:srgbClr val="002951"/>
              </a:solidFill>
              <a:prstDash val="solid"/>
              <a:round/>
            </a:ln>
          </a:bottom>
          <a:insideH>
            <a:ln w="12700" cap="flat">
              <a:solidFill>
                <a:srgbClr val="002951"/>
              </a:solidFill>
              <a:prstDash val="solid"/>
              <a:round/>
            </a:ln>
          </a:insideH>
          <a:insideV>
            <a:ln w="12700" cap="flat">
              <a:solidFill>
                <a:srgbClr val="002951"/>
              </a:solidFill>
              <a:prstDash val="solid"/>
              <a:round/>
            </a:ln>
          </a:insideV>
        </a:tcBdr>
        <a:fill>
          <a:solidFill>
            <a:srgbClr val="D9D2DB"/>
          </a:solidFill>
        </a:fill>
      </a:tcStyle>
    </a:wholeTbl>
    <a:band2H>
      <a:tcTxStyle/>
      <a:tcStyle>
        <a:tcBdr/>
        <a:fill>
          <a:solidFill>
            <a:srgbClr val="EDEAEE"/>
          </a:solidFill>
        </a:fill>
      </a:tcStyle>
    </a:band2H>
    <a:firstCol>
      <a:tcTxStyle b="on" i="off">
        <a:font>
          <a:latin typeface="Cochin"/>
          <a:ea typeface="Cochin"/>
          <a:cs typeface="Cochin"/>
        </a:font>
        <a:srgbClr val="002951"/>
      </a:tcTxStyle>
      <a:tcStyle>
        <a:tcBdr>
          <a:left>
            <a:ln w="12700" cap="flat">
              <a:solidFill>
                <a:srgbClr val="002951"/>
              </a:solidFill>
              <a:prstDash val="solid"/>
              <a:round/>
            </a:ln>
          </a:left>
          <a:right>
            <a:ln w="12700" cap="flat">
              <a:solidFill>
                <a:srgbClr val="002951"/>
              </a:solidFill>
              <a:prstDash val="solid"/>
              <a:round/>
            </a:ln>
          </a:right>
          <a:top>
            <a:ln w="12700" cap="flat">
              <a:solidFill>
                <a:srgbClr val="002951"/>
              </a:solidFill>
              <a:prstDash val="solid"/>
              <a:round/>
            </a:ln>
          </a:top>
          <a:bottom>
            <a:ln w="12700" cap="flat">
              <a:solidFill>
                <a:srgbClr val="002951"/>
              </a:solidFill>
              <a:prstDash val="solid"/>
              <a:round/>
            </a:ln>
          </a:bottom>
          <a:insideH>
            <a:ln w="12700" cap="flat">
              <a:solidFill>
                <a:srgbClr val="002951"/>
              </a:solidFill>
              <a:prstDash val="solid"/>
              <a:round/>
            </a:ln>
          </a:insideH>
          <a:insideV>
            <a:ln w="12700" cap="flat">
              <a:solidFill>
                <a:srgbClr val="002951"/>
              </a:solidFill>
              <a:prstDash val="solid"/>
              <a:round/>
            </a:ln>
          </a:insideV>
        </a:tcBdr>
        <a:fill>
          <a:solidFill>
            <a:schemeClr val="accent6"/>
          </a:solidFill>
        </a:fill>
      </a:tcStyle>
    </a:firstCol>
    <a:lastRow>
      <a:tcTxStyle b="on" i="off">
        <a:font>
          <a:latin typeface="Cochin"/>
          <a:ea typeface="Cochin"/>
          <a:cs typeface="Cochin"/>
        </a:font>
        <a:srgbClr val="002951"/>
      </a:tcTxStyle>
      <a:tcStyle>
        <a:tcBdr>
          <a:left>
            <a:ln w="12700" cap="flat">
              <a:solidFill>
                <a:srgbClr val="002951"/>
              </a:solidFill>
              <a:prstDash val="solid"/>
              <a:round/>
            </a:ln>
          </a:left>
          <a:right>
            <a:ln w="12700" cap="flat">
              <a:solidFill>
                <a:srgbClr val="002951"/>
              </a:solidFill>
              <a:prstDash val="solid"/>
              <a:round/>
            </a:ln>
          </a:right>
          <a:top>
            <a:ln w="38100" cap="flat">
              <a:solidFill>
                <a:srgbClr val="002951"/>
              </a:solidFill>
              <a:prstDash val="solid"/>
              <a:round/>
            </a:ln>
          </a:top>
          <a:bottom>
            <a:ln w="12700" cap="flat">
              <a:solidFill>
                <a:srgbClr val="002951"/>
              </a:solidFill>
              <a:prstDash val="solid"/>
              <a:round/>
            </a:ln>
          </a:bottom>
          <a:insideH>
            <a:ln w="12700" cap="flat">
              <a:solidFill>
                <a:srgbClr val="002951"/>
              </a:solidFill>
              <a:prstDash val="solid"/>
              <a:round/>
            </a:ln>
          </a:insideH>
          <a:insideV>
            <a:ln w="12700" cap="flat">
              <a:solidFill>
                <a:srgbClr val="002951"/>
              </a:solidFill>
              <a:prstDash val="solid"/>
              <a:round/>
            </a:ln>
          </a:insideV>
        </a:tcBdr>
        <a:fill>
          <a:solidFill>
            <a:schemeClr val="accent6"/>
          </a:solidFill>
        </a:fill>
      </a:tcStyle>
    </a:lastRow>
    <a:firstRow>
      <a:tcTxStyle b="on" i="off">
        <a:font>
          <a:latin typeface="Cochin"/>
          <a:ea typeface="Cochin"/>
          <a:cs typeface="Cochin"/>
        </a:font>
        <a:srgbClr val="002951"/>
      </a:tcTxStyle>
      <a:tcStyle>
        <a:tcBdr>
          <a:left>
            <a:ln w="12700" cap="flat">
              <a:solidFill>
                <a:srgbClr val="002951"/>
              </a:solidFill>
              <a:prstDash val="solid"/>
              <a:round/>
            </a:ln>
          </a:left>
          <a:right>
            <a:ln w="12700" cap="flat">
              <a:solidFill>
                <a:srgbClr val="002951"/>
              </a:solidFill>
              <a:prstDash val="solid"/>
              <a:round/>
            </a:ln>
          </a:right>
          <a:top>
            <a:ln w="12700" cap="flat">
              <a:solidFill>
                <a:srgbClr val="002951"/>
              </a:solidFill>
              <a:prstDash val="solid"/>
              <a:round/>
            </a:ln>
          </a:top>
          <a:bottom>
            <a:ln w="38100" cap="flat">
              <a:solidFill>
                <a:srgbClr val="002951"/>
              </a:solidFill>
              <a:prstDash val="solid"/>
              <a:round/>
            </a:ln>
          </a:bottom>
          <a:insideH>
            <a:ln w="12700" cap="flat">
              <a:solidFill>
                <a:srgbClr val="002951"/>
              </a:solidFill>
              <a:prstDash val="solid"/>
              <a:round/>
            </a:ln>
          </a:insideH>
          <a:insideV>
            <a:ln w="12700" cap="flat">
              <a:solidFill>
                <a:srgbClr val="002951"/>
              </a:solidFill>
              <a:prstDash val="solid"/>
              <a:round/>
            </a:ln>
          </a:insideV>
        </a:tcBdr>
        <a:fill>
          <a:solidFill>
            <a:schemeClr val="accent6"/>
          </a:solidFill>
        </a:fill>
      </a:tcStyle>
    </a:firstRow>
  </a:tblStyle>
  <a:tblStyle styleId="{33BA23B1-9221-436E-865A-0063620EA4FD}" styleName="">
    <a:tblBg/>
    <a:wholeTbl>
      <a:tcTxStyle b="off" i="off">
        <a:font>
          <a:latin typeface="Cochin"/>
          <a:ea typeface="Cochin"/>
          <a:cs typeface="Cochin"/>
        </a:font>
        <a:srgbClr val="515151"/>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8E8E8"/>
          </a:solidFill>
        </a:fill>
      </a:tcStyle>
    </a:wholeTbl>
    <a:band2H>
      <a:tcTxStyle/>
      <a:tcStyle>
        <a:tcBdr/>
        <a:fill>
          <a:solidFill>
            <a:srgbClr val="002951"/>
          </a:solidFill>
        </a:fill>
      </a:tcStyle>
    </a:band2H>
    <a:firstCol>
      <a:tcTxStyle b="on" i="off">
        <a:font>
          <a:latin typeface="Cochin"/>
          <a:ea typeface="Cochin"/>
          <a:cs typeface="Cochin"/>
        </a:font>
        <a:srgbClr val="002951"/>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Cochin"/>
          <a:ea typeface="Cochin"/>
          <a:cs typeface="Cochin"/>
        </a:font>
        <a:srgbClr val="515151"/>
      </a:tcTxStyle>
      <a:tcStyle>
        <a:tcBdr>
          <a:left>
            <a:ln w="12700" cap="flat">
              <a:noFill/>
              <a:miter lim="400000"/>
            </a:ln>
          </a:left>
          <a:right>
            <a:ln w="12700" cap="flat">
              <a:noFill/>
              <a:miter lim="400000"/>
            </a:ln>
          </a:right>
          <a:top>
            <a:ln w="50800" cap="flat">
              <a:solidFill>
                <a:srgbClr val="515151"/>
              </a:solidFill>
              <a:prstDash val="solid"/>
              <a:round/>
            </a:ln>
          </a:top>
          <a:bottom>
            <a:ln w="25400" cap="flat">
              <a:solidFill>
                <a:srgbClr val="515151"/>
              </a:solidFill>
              <a:prstDash val="solid"/>
              <a:round/>
            </a:ln>
          </a:bottom>
          <a:insideH>
            <a:ln w="12700" cap="flat">
              <a:noFill/>
              <a:miter lim="400000"/>
            </a:ln>
          </a:insideH>
          <a:insideV>
            <a:ln w="12700" cap="flat">
              <a:noFill/>
              <a:miter lim="400000"/>
            </a:ln>
          </a:insideV>
        </a:tcBdr>
        <a:fill>
          <a:solidFill>
            <a:srgbClr val="002951"/>
          </a:solidFill>
        </a:fill>
      </a:tcStyle>
    </a:lastRow>
    <a:firstRow>
      <a:tcTxStyle b="on" i="off">
        <a:font>
          <a:latin typeface="Cochin"/>
          <a:ea typeface="Cochin"/>
          <a:cs typeface="Cochin"/>
        </a:font>
        <a:srgbClr val="002951"/>
      </a:tcTxStyle>
      <a:tcStyle>
        <a:tcBdr>
          <a:left>
            <a:ln w="12700" cap="flat">
              <a:noFill/>
              <a:miter lim="400000"/>
            </a:ln>
          </a:left>
          <a:right>
            <a:ln w="12700" cap="flat">
              <a:noFill/>
              <a:miter lim="400000"/>
            </a:ln>
          </a:right>
          <a:top>
            <a:ln w="25400" cap="flat">
              <a:solidFill>
                <a:srgbClr val="515151"/>
              </a:solidFill>
              <a:prstDash val="solid"/>
              <a:round/>
            </a:ln>
          </a:top>
          <a:bottom>
            <a:ln w="25400" cap="flat">
              <a:solidFill>
                <a:srgbClr val="515151"/>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
          <a:latin typeface="Cochin"/>
          <a:ea typeface="Cochin"/>
          <a:cs typeface="Cochin"/>
        </a:font>
        <a:srgbClr val="515151"/>
      </a:tcTxStyle>
      <a:tcStyle>
        <a:tcBdr>
          <a:left>
            <a:ln w="12700" cap="flat">
              <a:solidFill>
                <a:srgbClr val="002951"/>
              </a:solidFill>
              <a:prstDash val="solid"/>
              <a:round/>
            </a:ln>
          </a:left>
          <a:right>
            <a:ln w="12700" cap="flat">
              <a:solidFill>
                <a:srgbClr val="002951"/>
              </a:solidFill>
              <a:prstDash val="solid"/>
              <a:round/>
            </a:ln>
          </a:right>
          <a:top>
            <a:ln w="12700" cap="flat">
              <a:solidFill>
                <a:srgbClr val="002951"/>
              </a:solidFill>
              <a:prstDash val="solid"/>
              <a:round/>
            </a:ln>
          </a:top>
          <a:bottom>
            <a:ln w="12700" cap="flat">
              <a:solidFill>
                <a:srgbClr val="002951"/>
              </a:solidFill>
              <a:prstDash val="solid"/>
              <a:round/>
            </a:ln>
          </a:bottom>
          <a:insideH>
            <a:ln w="12700" cap="flat">
              <a:solidFill>
                <a:srgbClr val="002951"/>
              </a:solidFill>
              <a:prstDash val="solid"/>
              <a:round/>
            </a:ln>
          </a:insideH>
          <a:insideV>
            <a:ln w="12700" cap="flat">
              <a:solidFill>
                <a:srgbClr val="002951"/>
              </a:solidFill>
              <a:prstDash val="solid"/>
              <a:round/>
            </a:ln>
          </a:insideV>
        </a:tcBdr>
        <a:fill>
          <a:solidFill>
            <a:srgbClr val="CFCFCF"/>
          </a:solidFill>
        </a:fill>
      </a:tcStyle>
    </a:wholeTbl>
    <a:band2H>
      <a:tcTxStyle/>
      <a:tcStyle>
        <a:tcBdr/>
        <a:fill>
          <a:solidFill>
            <a:srgbClr val="E8E8E8"/>
          </a:solidFill>
        </a:fill>
      </a:tcStyle>
    </a:band2H>
    <a:firstCol>
      <a:tcTxStyle b="on" i="off">
        <a:font>
          <a:latin typeface="Cochin"/>
          <a:ea typeface="Cochin"/>
          <a:cs typeface="Cochin"/>
        </a:font>
        <a:srgbClr val="002951"/>
      </a:tcTxStyle>
      <a:tcStyle>
        <a:tcBdr>
          <a:left>
            <a:ln w="12700" cap="flat">
              <a:solidFill>
                <a:srgbClr val="002951"/>
              </a:solidFill>
              <a:prstDash val="solid"/>
              <a:round/>
            </a:ln>
          </a:left>
          <a:right>
            <a:ln w="12700" cap="flat">
              <a:solidFill>
                <a:srgbClr val="002951"/>
              </a:solidFill>
              <a:prstDash val="solid"/>
              <a:round/>
            </a:ln>
          </a:right>
          <a:top>
            <a:ln w="12700" cap="flat">
              <a:solidFill>
                <a:srgbClr val="002951"/>
              </a:solidFill>
              <a:prstDash val="solid"/>
              <a:round/>
            </a:ln>
          </a:top>
          <a:bottom>
            <a:ln w="12700" cap="flat">
              <a:solidFill>
                <a:srgbClr val="002951"/>
              </a:solidFill>
              <a:prstDash val="solid"/>
              <a:round/>
            </a:ln>
          </a:bottom>
          <a:insideH>
            <a:ln w="12700" cap="flat">
              <a:solidFill>
                <a:srgbClr val="002951"/>
              </a:solidFill>
              <a:prstDash val="solid"/>
              <a:round/>
            </a:ln>
          </a:insideH>
          <a:insideV>
            <a:ln w="12700" cap="flat">
              <a:solidFill>
                <a:srgbClr val="002951"/>
              </a:solidFill>
              <a:prstDash val="solid"/>
              <a:round/>
            </a:ln>
          </a:insideV>
        </a:tcBdr>
        <a:fill>
          <a:solidFill>
            <a:srgbClr val="515151"/>
          </a:solidFill>
        </a:fill>
      </a:tcStyle>
    </a:firstCol>
    <a:lastRow>
      <a:tcTxStyle b="on" i="off">
        <a:font>
          <a:latin typeface="Cochin"/>
          <a:ea typeface="Cochin"/>
          <a:cs typeface="Cochin"/>
        </a:font>
        <a:srgbClr val="002951"/>
      </a:tcTxStyle>
      <a:tcStyle>
        <a:tcBdr>
          <a:left>
            <a:ln w="12700" cap="flat">
              <a:solidFill>
                <a:srgbClr val="002951"/>
              </a:solidFill>
              <a:prstDash val="solid"/>
              <a:round/>
            </a:ln>
          </a:left>
          <a:right>
            <a:ln w="12700" cap="flat">
              <a:solidFill>
                <a:srgbClr val="002951"/>
              </a:solidFill>
              <a:prstDash val="solid"/>
              <a:round/>
            </a:ln>
          </a:right>
          <a:top>
            <a:ln w="38100" cap="flat">
              <a:solidFill>
                <a:srgbClr val="002951"/>
              </a:solidFill>
              <a:prstDash val="solid"/>
              <a:round/>
            </a:ln>
          </a:top>
          <a:bottom>
            <a:ln w="12700" cap="flat">
              <a:solidFill>
                <a:srgbClr val="002951"/>
              </a:solidFill>
              <a:prstDash val="solid"/>
              <a:round/>
            </a:ln>
          </a:bottom>
          <a:insideH>
            <a:ln w="12700" cap="flat">
              <a:solidFill>
                <a:srgbClr val="002951"/>
              </a:solidFill>
              <a:prstDash val="solid"/>
              <a:round/>
            </a:ln>
          </a:insideH>
          <a:insideV>
            <a:ln w="12700" cap="flat">
              <a:solidFill>
                <a:srgbClr val="002951"/>
              </a:solidFill>
              <a:prstDash val="solid"/>
              <a:round/>
            </a:ln>
          </a:insideV>
        </a:tcBdr>
        <a:fill>
          <a:solidFill>
            <a:srgbClr val="515151"/>
          </a:solidFill>
        </a:fill>
      </a:tcStyle>
    </a:lastRow>
    <a:firstRow>
      <a:tcTxStyle b="on" i="off">
        <a:font>
          <a:latin typeface="Cochin"/>
          <a:ea typeface="Cochin"/>
          <a:cs typeface="Cochin"/>
        </a:font>
        <a:srgbClr val="002951"/>
      </a:tcTxStyle>
      <a:tcStyle>
        <a:tcBdr>
          <a:left>
            <a:ln w="12700" cap="flat">
              <a:solidFill>
                <a:srgbClr val="002951"/>
              </a:solidFill>
              <a:prstDash val="solid"/>
              <a:round/>
            </a:ln>
          </a:left>
          <a:right>
            <a:ln w="12700" cap="flat">
              <a:solidFill>
                <a:srgbClr val="002951"/>
              </a:solidFill>
              <a:prstDash val="solid"/>
              <a:round/>
            </a:ln>
          </a:right>
          <a:top>
            <a:ln w="12700" cap="flat">
              <a:solidFill>
                <a:srgbClr val="002951"/>
              </a:solidFill>
              <a:prstDash val="solid"/>
              <a:round/>
            </a:ln>
          </a:top>
          <a:bottom>
            <a:ln w="38100" cap="flat">
              <a:solidFill>
                <a:srgbClr val="002951"/>
              </a:solidFill>
              <a:prstDash val="solid"/>
              <a:round/>
            </a:ln>
          </a:bottom>
          <a:insideH>
            <a:ln w="12700" cap="flat">
              <a:solidFill>
                <a:srgbClr val="002951"/>
              </a:solidFill>
              <a:prstDash val="solid"/>
              <a:round/>
            </a:ln>
          </a:insideH>
          <a:insideV>
            <a:ln w="12700" cap="flat">
              <a:solidFill>
                <a:srgbClr val="002951"/>
              </a:solidFill>
              <a:prstDash val="solid"/>
              <a:round/>
            </a:ln>
          </a:insideV>
        </a:tcBdr>
        <a:fill>
          <a:solidFill>
            <a:srgbClr val="51515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6" d="100"/>
          <a:sy n="76" d="100"/>
        </p:scale>
        <p:origin x="172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1" name="Shape 11"/>
          <p:cNvSpPr>
            <a:spLocks noGrp="1"/>
          </p:cNvSpPr>
          <p:nvPr>
            <p:ph type="title"/>
          </p:nvPr>
        </p:nvSpPr>
        <p:spPr>
          <a:xfrm>
            <a:off x="787400" y="2057400"/>
            <a:ext cx="11430000" cy="3175000"/>
          </a:xfrm>
          <a:prstGeom prst="rect">
            <a:avLst/>
          </a:prstGeom>
          <a:extLst>
            <a:ext uri="{C572A759-6A51-4108-AA02-DFA0A04FC94B}">
              <ma14:wrappingTextBoxFlag xmlns:ma14="http://schemas.microsoft.com/office/mac/drawingml/2011/main" xmlns="" val="1"/>
            </a:ext>
          </a:extLst>
        </p:spPr>
        <p:txBody>
          <a:bodyPr anchor="b"/>
          <a:lstStyle>
            <a:lvl1pPr>
              <a:defRPr sz="10000"/>
            </a:lvl1pPr>
          </a:lstStyle>
          <a:p>
            <a:r>
              <a:t>Title Text</a:t>
            </a:r>
          </a:p>
        </p:txBody>
      </p:sp>
      <p:sp>
        <p:nvSpPr>
          <p:cNvPr id="12" name="Shape 12"/>
          <p:cNvSpPr>
            <a:spLocks noGrp="1"/>
          </p:cNvSpPr>
          <p:nvPr>
            <p:ph type="body" sz="quarter" idx="1"/>
          </p:nvPr>
        </p:nvSpPr>
        <p:spPr>
          <a:xfrm>
            <a:off x="787400" y="5334000"/>
            <a:ext cx="11430000" cy="1524000"/>
          </a:xfrm>
          <a:prstGeom prst="rect">
            <a:avLst/>
          </a:prstGeom>
        </p:spPr>
        <p:txBody>
          <a:bodyPr anchor="t"/>
          <a:lstStyle>
            <a:lvl1pPr marL="0" indent="0" algn="ctr">
              <a:spcBef>
                <a:spcPts val="0"/>
              </a:spcBef>
              <a:buClrTx/>
              <a:buSzTx/>
              <a:buNone/>
              <a:defRPr sz="4200">
                <a:effectLst>
                  <a:outerShdw blurRad="38100" dist="50800" dir="3000000" rotWithShape="0">
                    <a:srgbClr val="FFFFFF">
                      <a:alpha val="60000"/>
                    </a:srgbClr>
                  </a:outerShdw>
                </a:effectLst>
              </a:defRPr>
            </a:lvl1pPr>
            <a:lvl2pPr marL="0" indent="0" algn="ctr">
              <a:spcBef>
                <a:spcPts val="0"/>
              </a:spcBef>
              <a:buClrTx/>
              <a:buSzTx/>
              <a:buNone/>
              <a:defRPr sz="4200">
                <a:effectLst>
                  <a:outerShdw blurRad="38100" dist="50800" dir="3000000" rotWithShape="0">
                    <a:srgbClr val="FFFFFF">
                      <a:alpha val="60000"/>
                    </a:srgbClr>
                  </a:outerShdw>
                </a:effectLst>
              </a:defRPr>
            </a:lvl2pPr>
            <a:lvl3pPr marL="0" indent="0" algn="ctr">
              <a:spcBef>
                <a:spcPts val="0"/>
              </a:spcBef>
              <a:buClrTx/>
              <a:buSzTx/>
              <a:buNone/>
              <a:defRPr sz="4200">
                <a:effectLst>
                  <a:outerShdw blurRad="38100" dist="50800" dir="3000000" rotWithShape="0">
                    <a:srgbClr val="FFFFFF">
                      <a:alpha val="60000"/>
                    </a:srgbClr>
                  </a:outerShdw>
                </a:effectLst>
              </a:defRPr>
            </a:lvl3pPr>
            <a:lvl4pPr marL="0" indent="0" algn="ctr">
              <a:spcBef>
                <a:spcPts val="0"/>
              </a:spcBef>
              <a:buClrTx/>
              <a:buSzTx/>
              <a:buNone/>
              <a:defRPr sz="4200">
                <a:effectLst>
                  <a:outerShdw blurRad="38100" dist="50800" dir="3000000" rotWithShape="0">
                    <a:srgbClr val="FFFFFF">
                      <a:alpha val="60000"/>
                    </a:srgbClr>
                  </a:outerShdw>
                </a:effectLst>
              </a:defRPr>
            </a:lvl4pPr>
            <a:lvl5pPr marL="0" indent="0" algn="ctr">
              <a:spcBef>
                <a:spcPts val="0"/>
              </a:spcBef>
              <a:buClrTx/>
              <a:buSzTx/>
              <a:buNone/>
              <a:defRPr sz="4200">
                <a:effectLst>
                  <a:outerShdw blurRad="38100" dist="50800" dir="3000000" rotWithShape="0">
                    <a:srgbClr val="FFFFFF">
                      <a:alpha val="60000"/>
                    </a:srgbClr>
                  </a:outerShdw>
                </a:effectLst>
              </a:defRPr>
            </a:lvl5pPr>
          </a:lstStyle>
          <a:p>
            <a:r>
              <a:t>Body Level One</a:t>
            </a:r>
          </a:p>
          <a:p>
            <a:pPr lvl="1"/>
            <a:r>
              <a:t>Body Level Two</a:t>
            </a:r>
          </a:p>
          <a:p>
            <a:pPr lvl="2"/>
            <a:r>
              <a:t>Body Level Three</a:t>
            </a:r>
          </a:p>
          <a:p>
            <a:pPr lvl="3"/>
            <a:r>
              <a:t>Body Level Four</a:t>
            </a:r>
          </a:p>
          <a:p>
            <a:pPr lvl="4"/>
            <a:r>
              <a:t>Body Level Five</a:t>
            </a:r>
          </a:p>
        </p:txBody>
      </p:sp>
      <p:sp>
        <p:nvSpPr>
          <p:cNvPr id="13" name="Shape 1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92" name="Shape 92"/>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93" name="Shape 9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hape 10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Center">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20" name="Shape 20"/>
          <p:cNvSpPr>
            <a:spLocks noGrp="1"/>
          </p:cNvSpPr>
          <p:nvPr>
            <p:ph type="title"/>
          </p:nvPr>
        </p:nvSpPr>
        <p:spPr>
          <a:xfrm>
            <a:off x="787400" y="3289300"/>
            <a:ext cx="11430000" cy="3175000"/>
          </a:xfrm>
          <a:prstGeom prst="rect">
            <a:avLst/>
          </a:prstGeom>
          <a:extLst>
            <a:ext uri="{C572A759-6A51-4108-AA02-DFA0A04FC94B}">
              <ma14:wrappingTextBoxFlag xmlns:ma14="http://schemas.microsoft.com/office/mac/drawingml/2011/main" xmlns="" val="1"/>
            </a:ext>
          </a:extLst>
        </p:spPr>
        <p:txBody>
          <a:bodyPr/>
          <a:lstStyle>
            <a:lvl1pPr>
              <a:defRPr sz="10000"/>
            </a:lvl1pPr>
          </a:lstStyle>
          <a:p>
            <a:r>
              <a:t>Title Text</a:t>
            </a:r>
          </a:p>
        </p:txBody>
      </p:sp>
      <p:sp>
        <p:nvSpPr>
          <p:cNvPr id="21" name="Shape 2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Vertical">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28" name="Shape 28"/>
          <p:cNvSpPr>
            <a:spLocks noGrp="1"/>
          </p:cNvSpPr>
          <p:nvPr>
            <p:ph type="pic" sz="quarter" idx="13"/>
          </p:nvPr>
        </p:nvSpPr>
        <p:spPr>
          <a:xfrm>
            <a:off x="7239000" y="2082800"/>
            <a:ext cx="4191000" cy="5588000"/>
          </a:xfrm>
          <a:prstGeom prst="rect">
            <a:avLst/>
          </a:prstGeom>
        </p:spPr>
        <p:txBody>
          <a:bodyPr lIns="91439" tIns="45719" rIns="91439" bIns="45719" anchor="t">
            <a:noAutofit/>
          </a:bodyPr>
          <a:lstStyle/>
          <a:p>
            <a:endParaRPr/>
          </a:p>
        </p:txBody>
      </p:sp>
      <p:sp>
        <p:nvSpPr>
          <p:cNvPr id="29" name="Shape 29"/>
          <p:cNvSpPr>
            <a:spLocks noGrp="1"/>
          </p:cNvSpPr>
          <p:nvPr>
            <p:ph type="title"/>
          </p:nvPr>
        </p:nvSpPr>
        <p:spPr>
          <a:xfrm>
            <a:off x="546100" y="1473200"/>
            <a:ext cx="5969000" cy="3708400"/>
          </a:xfrm>
          <a:prstGeom prst="rect">
            <a:avLst/>
          </a:prstGeom>
          <a:extLst>
            <a:ext uri="{C572A759-6A51-4108-AA02-DFA0A04FC94B}">
              <ma14:wrappingTextBoxFlag xmlns:ma14="http://schemas.microsoft.com/office/mac/drawingml/2011/main" xmlns="" val="1"/>
            </a:ext>
          </a:extLst>
        </p:spPr>
        <p:txBody>
          <a:bodyPr anchor="b"/>
          <a:lstStyle/>
          <a:p>
            <a:r>
              <a:t>Title Text</a:t>
            </a:r>
          </a:p>
        </p:txBody>
      </p:sp>
      <p:sp>
        <p:nvSpPr>
          <p:cNvPr id="30" name="Shape 30"/>
          <p:cNvSpPr>
            <a:spLocks noGrp="1"/>
          </p:cNvSpPr>
          <p:nvPr>
            <p:ph type="body" sz="quarter" idx="1"/>
          </p:nvPr>
        </p:nvSpPr>
        <p:spPr>
          <a:xfrm>
            <a:off x="546100" y="5295900"/>
            <a:ext cx="5969000" cy="3238500"/>
          </a:xfrm>
          <a:prstGeom prst="rect">
            <a:avLst/>
          </a:prstGeom>
        </p:spPr>
        <p:txBody>
          <a:bodyPr anchor="t"/>
          <a:lstStyle>
            <a:lvl1pPr marL="0" indent="0" algn="ctr">
              <a:spcBef>
                <a:spcPts val="0"/>
              </a:spcBef>
              <a:buClrTx/>
              <a:buSzTx/>
              <a:buNone/>
              <a:defRPr sz="4200">
                <a:effectLst>
                  <a:outerShdw blurRad="38100" dist="50800" dir="3000000" rotWithShape="0">
                    <a:srgbClr val="FFFFFF">
                      <a:alpha val="60000"/>
                    </a:srgbClr>
                  </a:outerShdw>
                </a:effectLst>
              </a:defRPr>
            </a:lvl1pPr>
            <a:lvl2pPr marL="0" indent="0" algn="ctr">
              <a:spcBef>
                <a:spcPts val="0"/>
              </a:spcBef>
              <a:buClrTx/>
              <a:buSzTx/>
              <a:buNone/>
              <a:defRPr sz="4200">
                <a:effectLst>
                  <a:outerShdw blurRad="38100" dist="50800" dir="3000000" rotWithShape="0">
                    <a:srgbClr val="FFFFFF">
                      <a:alpha val="60000"/>
                    </a:srgbClr>
                  </a:outerShdw>
                </a:effectLst>
              </a:defRPr>
            </a:lvl2pPr>
            <a:lvl3pPr marL="0" indent="0" algn="ctr">
              <a:spcBef>
                <a:spcPts val="0"/>
              </a:spcBef>
              <a:buClrTx/>
              <a:buSzTx/>
              <a:buNone/>
              <a:defRPr sz="4200">
                <a:effectLst>
                  <a:outerShdw blurRad="38100" dist="50800" dir="3000000" rotWithShape="0">
                    <a:srgbClr val="FFFFFF">
                      <a:alpha val="60000"/>
                    </a:srgbClr>
                  </a:outerShdw>
                </a:effectLst>
              </a:defRPr>
            </a:lvl3pPr>
            <a:lvl4pPr marL="0" indent="0" algn="ctr">
              <a:spcBef>
                <a:spcPts val="0"/>
              </a:spcBef>
              <a:buClrTx/>
              <a:buSzTx/>
              <a:buNone/>
              <a:defRPr sz="4200">
                <a:effectLst>
                  <a:outerShdw blurRad="38100" dist="50800" dir="3000000" rotWithShape="0">
                    <a:srgbClr val="FFFFFF">
                      <a:alpha val="60000"/>
                    </a:srgbClr>
                  </a:outerShdw>
                </a:effectLst>
              </a:defRPr>
            </a:lvl4pPr>
            <a:lvl5pPr marL="0" indent="0" algn="ctr">
              <a:spcBef>
                <a:spcPts val="0"/>
              </a:spcBef>
              <a:buClrTx/>
              <a:buSzTx/>
              <a:buNone/>
              <a:defRPr sz="4200">
                <a:effectLst>
                  <a:outerShdw blurRad="38100" dist="50800" dir="3000000" rotWithShape="0">
                    <a:srgbClr val="FFFFFF">
                      <a:alpha val="60000"/>
                    </a:srgbClr>
                  </a:outerShdw>
                </a:effectLst>
              </a:defRPr>
            </a:lvl5pPr>
          </a:lstStyle>
          <a:p>
            <a:r>
              <a:t>Body Level One</a:t>
            </a:r>
          </a:p>
          <a:p>
            <a:pPr lvl="1"/>
            <a:r>
              <a:t>Body Level Two</a:t>
            </a:r>
          </a:p>
          <a:p>
            <a:pPr lvl="2"/>
            <a:r>
              <a:t>Body Level Three</a:t>
            </a:r>
          </a:p>
          <a:p>
            <a:pPr lvl="3"/>
            <a:r>
              <a:t>Body Level Four</a:t>
            </a:r>
          </a:p>
          <a:p>
            <a:pPr lvl="4"/>
            <a:r>
              <a:t>Body Level Five</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38" name="Shape 38"/>
          <p:cNvSpPr>
            <a:spLocks noGrp="1"/>
          </p:cNvSpPr>
          <p:nvPr>
            <p:ph type="title"/>
          </p:nvPr>
        </p:nvSpPr>
        <p:spPr>
          <a:xfrm>
            <a:off x="787400" y="520700"/>
            <a:ext cx="11430000" cy="1905000"/>
          </a:xfrm>
          <a:prstGeom prst="rect">
            <a:avLst/>
          </a:prstGeom>
          <a:extLst>
            <a:ext uri="{C572A759-6A51-4108-AA02-DFA0A04FC94B}">
              <ma14:wrappingTextBoxFlag xmlns:ma14="http://schemas.microsoft.com/office/mac/drawingml/2011/main" xmlns="" val="1"/>
            </a:ext>
          </a:extLst>
        </p:spPr>
        <p:txBody>
          <a:bodyPr/>
          <a:lstStyle/>
          <a:p>
            <a:r>
              <a:t>Title Text</a:t>
            </a:r>
          </a:p>
        </p:txBody>
      </p:sp>
      <p:sp>
        <p:nvSpPr>
          <p:cNvPr id="39" name="Shape 3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6" name="Shape 46"/>
          <p:cNvSpPr>
            <a:spLocks noGrp="1"/>
          </p:cNvSpPr>
          <p:nvPr>
            <p:ph type="title"/>
          </p:nvPr>
        </p:nvSpPr>
        <p:spPr>
          <a:xfrm>
            <a:off x="787400" y="520700"/>
            <a:ext cx="11430000" cy="1905000"/>
          </a:xfrm>
          <a:prstGeom prst="rect">
            <a:avLst/>
          </a:prstGeom>
          <a:extLst>
            <a:ext uri="{C572A759-6A51-4108-AA02-DFA0A04FC94B}">
              <ma14:wrappingTextBoxFlag xmlns:ma14="http://schemas.microsoft.com/office/mac/drawingml/2011/main" xmlns="" val="1"/>
            </a:ext>
          </a:extLst>
        </p:spPr>
        <p:txBody>
          <a:bodyPr/>
          <a:lstStyle/>
          <a:p>
            <a:r>
              <a:t>Title Text</a:t>
            </a:r>
          </a:p>
        </p:txBody>
      </p:sp>
      <p:sp>
        <p:nvSpPr>
          <p:cNvPr id="47" name="Shape 47"/>
          <p:cNvSpPr>
            <a:spLocks noGrp="1"/>
          </p:cNvSpPr>
          <p:nvPr>
            <p:ph type="body" idx="1"/>
          </p:nvPr>
        </p:nvSpPr>
        <p:spPr>
          <a:xfrm>
            <a:off x="787400" y="2794000"/>
            <a:ext cx="11430000" cy="57150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8" name="Shape 4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55" name="Shape 55"/>
          <p:cNvSpPr>
            <a:spLocks noGrp="1"/>
          </p:cNvSpPr>
          <p:nvPr>
            <p:ph type="pic" sz="quarter" idx="13"/>
          </p:nvPr>
        </p:nvSpPr>
        <p:spPr>
          <a:xfrm>
            <a:off x="7239000" y="2870200"/>
            <a:ext cx="4191000" cy="5588000"/>
          </a:xfrm>
          <a:prstGeom prst="rect">
            <a:avLst/>
          </a:prstGeom>
        </p:spPr>
        <p:txBody>
          <a:bodyPr lIns="91439" tIns="45719" rIns="91439" bIns="45719" anchor="t">
            <a:noAutofit/>
          </a:bodyPr>
          <a:lstStyle/>
          <a:p>
            <a:endParaRPr/>
          </a:p>
        </p:txBody>
      </p:sp>
      <p:sp>
        <p:nvSpPr>
          <p:cNvPr id="56" name="Shape 56"/>
          <p:cNvSpPr>
            <a:spLocks noGrp="1"/>
          </p:cNvSpPr>
          <p:nvPr>
            <p:ph type="title"/>
          </p:nvPr>
        </p:nvSpPr>
        <p:spPr>
          <a:xfrm>
            <a:off x="787400" y="520700"/>
            <a:ext cx="11430000" cy="1905000"/>
          </a:xfrm>
          <a:prstGeom prst="rect">
            <a:avLst/>
          </a:prstGeom>
          <a:extLst>
            <a:ext uri="{C572A759-6A51-4108-AA02-DFA0A04FC94B}">
              <ma14:wrappingTextBoxFlag xmlns:ma14="http://schemas.microsoft.com/office/mac/drawingml/2011/main" xmlns="" val="1"/>
            </a:ext>
          </a:extLst>
        </p:spPr>
        <p:txBody>
          <a:bodyPr/>
          <a:lstStyle/>
          <a:p>
            <a:r>
              <a:t>Title Text</a:t>
            </a:r>
          </a:p>
        </p:txBody>
      </p:sp>
      <p:sp>
        <p:nvSpPr>
          <p:cNvPr id="57" name="Shape 57"/>
          <p:cNvSpPr>
            <a:spLocks noGrp="1"/>
          </p:cNvSpPr>
          <p:nvPr>
            <p:ph type="body" sz="half" idx="1"/>
          </p:nvPr>
        </p:nvSpPr>
        <p:spPr>
          <a:xfrm>
            <a:off x="787400" y="2794000"/>
            <a:ext cx="5715000" cy="5715000"/>
          </a:xfrm>
          <a:prstGeom prst="rect">
            <a:avLst/>
          </a:prstGeom>
        </p:spPr>
        <p:txBody>
          <a:bodyPr/>
          <a:lstStyle>
            <a:lvl1pPr marL="368300" indent="-368300">
              <a:spcBef>
                <a:spcPts val="3300"/>
              </a:spcBef>
              <a:buClrTx/>
              <a:defRPr sz="3300"/>
            </a:lvl1pPr>
            <a:lvl2pPr marL="736600" indent="-368300">
              <a:spcBef>
                <a:spcPts val="3300"/>
              </a:spcBef>
              <a:buClrTx/>
              <a:defRPr sz="3300"/>
            </a:lvl2pPr>
            <a:lvl3pPr marL="1104900" indent="-368300">
              <a:spcBef>
                <a:spcPts val="3300"/>
              </a:spcBef>
              <a:buClrTx/>
              <a:defRPr sz="3300"/>
            </a:lvl3pPr>
            <a:lvl4pPr marL="1473200" indent="-368300">
              <a:spcBef>
                <a:spcPts val="3300"/>
              </a:spcBef>
              <a:buClrTx/>
              <a:defRPr sz="3300"/>
            </a:lvl4pPr>
            <a:lvl5pPr marL="1841500" indent="-368300">
              <a:spcBef>
                <a:spcPts val="3300"/>
              </a:spcBef>
              <a:buClrTx/>
              <a:defRPr sz="3300"/>
            </a:lvl5p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65" name="Shape 65"/>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66" name="Shape 6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73" name="Shape 73"/>
          <p:cNvSpPr>
            <a:spLocks noGrp="1"/>
          </p:cNvSpPr>
          <p:nvPr>
            <p:ph type="pic" sz="quarter" idx="13"/>
          </p:nvPr>
        </p:nvSpPr>
        <p:spPr>
          <a:xfrm>
            <a:off x="8267700" y="4292600"/>
            <a:ext cx="3378200" cy="4610100"/>
          </a:xfrm>
          <a:prstGeom prst="rect">
            <a:avLst/>
          </a:prstGeom>
        </p:spPr>
        <p:txBody>
          <a:bodyPr lIns="91439" tIns="45719" rIns="91439" bIns="45719" anchor="t">
            <a:noAutofit/>
          </a:bodyPr>
          <a:lstStyle/>
          <a:p>
            <a:endParaRPr/>
          </a:p>
        </p:txBody>
      </p:sp>
      <p:sp>
        <p:nvSpPr>
          <p:cNvPr id="74" name="Shape 74"/>
          <p:cNvSpPr>
            <a:spLocks noGrp="1"/>
          </p:cNvSpPr>
          <p:nvPr>
            <p:ph type="pic" sz="quarter" idx="14"/>
          </p:nvPr>
        </p:nvSpPr>
        <p:spPr>
          <a:xfrm>
            <a:off x="8270062" y="835384"/>
            <a:ext cx="3378202" cy="2540002"/>
          </a:xfrm>
          <a:prstGeom prst="rect">
            <a:avLst/>
          </a:prstGeom>
        </p:spPr>
        <p:txBody>
          <a:bodyPr lIns="91439" tIns="45719" rIns="91439" bIns="45719" anchor="t">
            <a:noAutofit/>
          </a:bodyPr>
          <a:lstStyle/>
          <a:p>
            <a:endParaRPr/>
          </a:p>
        </p:txBody>
      </p:sp>
      <p:sp>
        <p:nvSpPr>
          <p:cNvPr id="75" name="Shape 75"/>
          <p:cNvSpPr>
            <a:spLocks noGrp="1"/>
          </p:cNvSpPr>
          <p:nvPr>
            <p:ph type="pic" sz="half" idx="15"/>
          </p:nvPr>
        </p:nvSpPr>
        <p:spPr>
          <a:xfrm>
            <a:off x="1346200" y="838200"/>
            <a:ext cx="5943600" cy="8064500"/>
          </a:xfrm>
          <a:prstGeom prst="rect">
            <a:avLst/>
          </a:prstGeom>
        </p:spPr>
        <p:txBody>
          <a:bodyPr lIns="91439" tIns="45719" rIns="91439" bIns="45719" anchor="t">
            <a:noAutofit/>
          </a:bodyPr>
          <a:lstStyle/>
          <a:p>
            <a:endParaRP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83" name="Shape 83"/>
          <p:cNvSpPr>
            <a:spLocks noGrp="1"/>
          </p:cNvSpPr>
          <p:nvPr>
            <p:ph type="body" sz="quarter" idx="1"/>
          </p:nvPr>
        </p:nvSpPr>
        <p:spPr>
          <a:xfrm>
            <a:off x="1270000" y="6362700"/>
            <a:ext cx="10464800" cy="533400"/>
          </a:xfrm>
          <a:prstGeom prst="rect">
            <a:avLst/>
          </a:prstGeom>
        </p:spPr>
        <p:txBody>
          <a:bodyPr/>
          <a:lstStyle>
            <a:lvl1pPr marL="0" indent="0" algn="ctr" defTabSz="914400">
              <a:spcBef>
                <a:spcPts val="0"/>
              </a:spcBef>
              <a:buClrTx/>
              <a:buSzTx/>
              <a:buNone/>
              <a:tabLst>
                <a:tab pos="914400" algn="l"/>
              </a:tabLst>
              <a:defRPr sz="3000" i="1"/>
            </a:lvl1pPr>
          </a:lstStyle>
          <a:p>
            <a:r>
              <a:t>–Johnny Appleseed</a:t>
            </a:r>
          </a:p>
        </p:txBody>
      </p:sp>
      <p:sp>
        <p:nvSpPr>
          <p:cNvPr id="84" name="Shape 84"/>
          <p:cNvSpPr>
            <a:spLocks noGrp="1"/>
          </p:cNvSpPr>
          <p:nvPr>
            <p:ph type="body" sz="quarter" idx="13"/>
          </p:nvPr>
        </p:nvSpPr>
        <p:spPr>
          <a:xfrm>
            <a:off x="1270000" y="4267200"/>
            <a:ext cx="10464800" cy="685800"/>
          </a:xfrm>
          <a:prstGeom prst="rect">
            <a:avLst/>
          </a:prstGeom>
        </p:spPr>
        <p:txBody>
          <a:bodyPr/>
          <a:lstStyle/>
          <a:p>
            <a:pPr marL="0" indent="0" algn="ctr" defTabSz="914400">
              <a:spcBef>
                <a:spcPts val="2400"/>
              </a:spcBef>
              <a:buClrTx/>
              <a:buSzTx/>
              <a:buNone/>
              <a:tabLst>
                <a:tab pos="914400" algn="l"/>
              </a:tabLst>
            </a:pPr>
            <a:endParaRPr/>
          </a:p>
        </p:txBody>
      </p:sp>
      <p:sp>
        <p:nvSpPr>
          <p:cNvPr id="85" name="Shape 8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srcRect/>
          <a:stretch>
            <a:fillRect/>
          </a:stretch>
        </a:blipFill>
        <a:effectLst/>
      </p:bgPr>
    </p:bg>
    <p:spTree>
      <p:nvGrpSpPr>
        <p:cNvPr id="1" name=""/>
        <p:cNvGrpSpPr/>
        <p:nvPr/>
      </p:nvGrpSpPr>
      <p:grpSpPr>
        <a:xfrm>
          <a:off x="0" y="0"/>
          <a:ext cx="0" cy="0"/>
          <a:chOff x="0" y="0"/>
          <a:chExt cx="0" cy="0"/>
        </a:xfrm>
      </p:grpSpPr>
      <p:sp>
        <p:nvSpPr>
          <p:cNvPr id="2" name="Shape 2"/>
          <p:cNvSpPr>
            <a:spLocks noGrp="1"/>
          </p:cNvSpPr>
          <p:nvPr>
            <p:ph type="body" idx="1"/>
          </p:nvPr>
        </p:nvSpPr>
        <p:spPr>
          <a:xfrm>
            <a:off x="787400" y="1257300"/>
            <a:ext cx="11430000" cy="723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3" name="Shape 3"/>
          <p:cNvSpPr>
            <a:spLocks noGrp="1"/>
          </p:cNvSpPr>
          <p:nvPr>
            <p:ph type="title"/>
          </p:nvPr>
        </p:nvSpPr>
        <p:spPr>
          <a:xfrm>
            <a:off x="1948462" y="1950720"/>
            <a:ext cx="10403841" cy="661529"/>
          </a:xfrm>
          <a:prstGeom prst="rect">
            <a:avLst/>
          </a:prstGeom>
          <a:ln w="12700">
            <a:miter lim="400000"/>
          </a:ln>
        </p:spPr>
        <p:txBody>
          <a:bodyPr lIns="50800" tIns="50800" rIns="50800" bIns="50800" anchor="ctr">
            <a:normAutofit/>
          </a:bodyPr>
          <a:lstStyle/>
          <a:p>
            <a:endParaRPr/>
          </a:p>
        </p:txBody>
      </p:sp>
      <p:sp>
        <p:nvSpPr>
          <p:cNvPr id="4" name="Shape 4"/>
          <p:cNvSpPr>
            <a:spLocks noGrp="1"/>
          </p:cNvSpPr>
          <p:nvPr>
            <p:ph type="sldNum" sz="quarter" idx="2"/>
          </p:nvPr>
        </p:nvSpPr>
        <p:spPr>
          <a:xfrm>
            <a:off x="6311900" y="9258300"/>
            <a:ext cx="368301" cy="393700"/>
          </a:xfrm>
          <a:prstGeom prst="rect">
            <a:avLst/>
          </a:prstGeom>
          <a:ln w="12700">
            <a:miter lim="400000"/>
          </a:ln>
        </p:spPr>
        <p:txBody>
          <a:bodyPr wrap="none" lIns="50800" tIns="50800" rIns="50800" bIns="50800">
            <a:spAutoFit/>
          </a:bodyPr>
          <a:lstStyle>
            <a:lvl1pPr>
              <a:defRPr sz="20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ctr" defTabSz="584200" rtl="0" latinLnBrk="0">
        <a:lnSpc>
          <a:spcPct val="100000"/>
        </a:lnSpc>
        <a:spcBef>
          <a:spcPts val="0"/>
        </a:spcBef>
        <a:spcAft>
          <a:spcPts val="0"/>
        </a:spcAft>
        <a:buClrTx/>
        <a:buSzTx/>
        <a:buFontTx/>
        <a:buNone/>
        <a:tabLst/>
        <a:defRPr sz="7400" b="0" i="0" u="none" strike="noStrike" cap="none" spc="0" baseline="0">
          <a:ln>
            <a:noFill/>
          </a:ln>
          <a:solidFill>
            <a:srgbClr val="515151"/>
          </a:solidFill>
          <a:effectLst>
            <a:outerShdw blurRad="38100" dist="50800" dir="3000000" rotWithShape="0">
              <a:srgbClr val="FFFFFF">
                <a:alpha val="60000"/>
              </a:srgbClr>
            </a:outerShdw>
          </a:effectLst>
          <a:uFillTx/>
          <a:latin typeface="Cochin"/>
          <a:ea typeface="Cochin"/>
          <a:cs typeface="Cochin"/>
          <a:sym typeface="Cochin"/>
        </a:defRPr>
      </a:lvl1pPr>
      <a:lvl2pPr marL="0" marR="0" indent="0" algn="ctr" defTabSz="584200" rtl="0" latinLnBrk="0">
        <a:lnSpc>
          <a:spcPct val="100000"/>
        </a:lnSpc>
        <a:spcBef>
          <a:spcPts val="0"/>
        </a:spcBef>
        <a:spcAft>
          <a:spcPts val="0"/>
        </a:spcAft>
        <a:buClrTx/>
        <a:buSzTx/>
        <a:buFontTx/>
        <a:buNone/>
        <a:tabLst/>
        <a:defRPr sz="7400" b="0" i="0" u="none" strike="noStrike" cap="none" spc="0" baseline="0">
          <a:ln>
            <a:noFill/>
          </a:ln>
          <a:solidFill>
            <a:srgbClr val="515151"/>
          </a:solidFill>
          <a:effectLst>
            <a:outerShdw blurRad="38100" dist="50800" dir="3000000" rotWithShape="0">
              <a:srgbClr val="FFFFFF">
                <a:alpha val="60000"/>
              </a:srgbClr>
            </a:outerShdw>
          </a:effectLst>
          <a:uFillTx/>
          <a:latin typeface="Cochin"/>
          <a:ea typeface="Cochin"/>
          <a:cs typeface="Cochin"/>
          <a:sym typeface="Cochin"/>
        </a:defRPr>
      </a:lvl2pPr>
      <a:lvl3pPr marL="0" marR="0" indent="0" algn="ctr" defTabSz="584200" rtl="0" latinLnBrk="0">
        <a:lnSpc>
          <a:spcPct val="100000"/>
        </a:lnSpc>
        <a:spcBef>
          <a:spcPts val="0"/>
        </a:spcBef>
        <a:spcAft>
          <a:spcPts val="0"/>
        </a:spcAft>
        <a:buClrTx/>
        <a:buSzTx/>
        <a:buFontTx/>
        <a:buNone/>
        <a:tabLst/>
        <a:defRPr sz="7400" b="0" i="0" u="none" strike="noStrike" cap="none" spc="0" baseline="0">
          <a:ln>
            <a:noFill/>
          </a:ln>
          <a:solidFill>
            <a:srgbClr val="515151"/>
          </a:solidFill>
          <a:effectLst>
            <a:outerShdw blurRad="38100" dist="50800" dir="3000000" rotWithShape="0">
              <a:srgbClr val="FFFFFF">
                <a:alpha val="60000"/>
              </a:srgbClr>
            </a:outerShdw>
          </a:effectLst>
          <a:uFillTx/>
          <a:latin typeface="Cochin"/>
          <a:ea typeface="Cochin"/>
          <a:cs typeface="Cochin"/>
          <a:sym typeface="Cochin"/>
        </a:defRPr>
      </a:lvl3pPr>
      <a:lvl4pPr marL="0" marR="0" indent="0" algn="ctr" defTabSz="584200" rtl="0" latinLnBrk="0">
        <a:lnSpc>
          <a:spcPct val="100000"/>
        </a:lnSpc>
        <a:spcBef>
          <a:spcPts val="0"/>
        </a:spcBef>
        <a:spcAft>
          <a:spcPts val="0"/>
        </a:spcAft>
        <a:buClrTx/>
        <a:buSzTx/>
        <a:buFontTx/>
        <a:buNone/>
        <a:tabLst/>
        <a:defRPr sz="7400" b="0" i="0" u="none" strike="noStrike" cap="none" spc="0" baseline="0">
          <a:ln>
            <a:noFill/>
          </a:ln>
          <a:solidFill>
            <a:srgbClr val="515151"/>
          </a:solidFill>
          <a:effectLst>
            <a:outerShdw blurRad="38100" dist="50800" dir="3000000" rotWithShape="0">
              <a:srgbClr val="FFFFFF">
                <a:alpha val="60000"/>
              </a:srgbClr>
            </a:outerShdw>
          </a:effectLst>
          <a:uFillTx/>
          <a:latin typeface="Cochin"/>
          <a:ea typeface="Cochin"/>
          <a:cs typeface="Cochin"/>
          <a:sym typeface="Cochin"/>
        </a:defRPr>
      </a:lvl4pPr>
      <a:lvl5pPr marL="0" marR="0" indent="0" algn="ctr" defTabSz="584200" rtl="0" latinLnBrk="0">
        <a:lnSpc>
          <a:spcPct val="100000"/>
        </a:lnSpc>
        <a:spcBef>
          <a:spcPts val="0"/>
        </a:spcBef>
        <a:spcAft>
          <a:spcPts val="0"/>
        </a:spcAft>
        <a:buClrTx/>
        <a:buSzTx/>
        <a:buFontTx/>
        <a:buNone/>
        <a:tabLst/>
        <a:defRPr sz="7400" b="0" i="0" u="none" strike="noStrike" cap="none" spc="0" baseline="0">
          <a:ln>
            <a:noFill/>
          </a:ln>
          <a:solidFill>
            <a:srgbClr val="515151"/>
          </a:solidFill>
          <a:effectLst>
            <a:outerShdw blurRad="38100" dist="50800" dir="3000000" rotWithShape="0">
              <a:srgbClr val="FFFFFF">
                <a:alpha val="60000"/>
              </a:srgbClr>
            </a:outerShdw>
          </a:effectLst>
          <a:uFillTx/>
          <a:latin typeface="Cochin"/>
          <a:ea typeface="Cochin"/>
          <a:cs typeface="Cochin"/>
          <a:sym typeface="Cochin"/>
        </a:defRPr>
      </a:lvl5pPr>
      <a:lvl6pPr marL="0" marR="0" indent="0" algn="ctr" defTabSz="584200" rtl="0" latinLnBrk="0">
        <a:lnSpc>
          <a:spcPct val="100000"/>
        </a:lnSpc>
        <a:spcBef>
          <a:spcPts val="0"/>
        </a:spcBef>
        <a:spcAft>
          <a:spcPts val="0"/>
        </a:spcAft>
        <a:buClrTx/>
        <a:buSzTx/>
        <a:buFontTx/>
        <a:buNone/>
        <a:tabLst/>
        <a:defRPr sz="7400" b="0" i="0" u="none" strike="noStrike" cap="none" spc="0" baseline="0">
          <a:ln>
            <a:noFill/>
          </a:ln>
          <a:solidFill>
            <a:srgbClr val="515151"/>
          </a:solidFill>
          <a:effectLst>
            <a:outerShdw blurRad="38100" dist="50800" dir="3000000" rotWithShape="0">
              <a:srgbClr val="FFFFFF">
                <a:alpha val="60000"/>
              </a:srgbClr>
            </a:outerShdw>
          </a:effectLst>
          <a:uFillTx/>
          <a:latin typeface="Cochin"/>
          <a:ea typeface="Cochin"/>
          <a:cs typeface="Cochin"/>
          <a:sym typeface="Cochin"/>
        </a:defRPr>
      </a:lvl6pPr>
      <a:lvl7pPr marL="0" marR="0" indent="0" algn="ctr" defTabSz="584200" rtl="0" latinLnBrk="0">
        <a:lnSpc>
          <a:spcPct val="100000"/>
        </a:lnSpc>
        <a:spcBef>
          <a:spcPts val="0"/>
        </a:spcBef>
        <a:spcAft>
          <a:spcPts val="0"/>
        </a:spcAft>
        <a:buClrTx/>
        <a:buSzTx/>
        <a:buFontTx/>
        <a:buNone/>
        <a:tabLst/>
        <a:defRPr sz="7400" b="0" i="0" u="none" strike="noStrike" cap="none" spc="0" baseline="0">
          <a:ln>
            <a:noFill/>
          </a:ln>
          <a:solidFill>
            <a:srgbClr val="515151"/>
          </a:solidFill>
          <a:effectLst>
            <a:outerShdw blurRad="38100" dist="50800" dir="3000000" rotWithShape="0">
              <a:srgbClr val="FFFFFF">
                <a:alpha val="60000"/>
              </a:srgbClr>
            </a:outerShdw>
          </a:effectLst>
          <a:uFillTx/>
          <a:latin typeface="Cochin"/>
          <a:ea typeface="Cochin"/>
          <a:cs typeface="Cochin"/>
          <a:sym typeface="Cochin"/>
        </a:defRPr>
      </a:lvl7pPr>
      <a:lvl8pPr marL="0" marR="0" indent="0" algn="ctr" defTabSz="584200" rtl="0" latinLnBrk="0">
        <a:lnSpc>
          <a:spcPct val="100000"/>
        </a:lnSpc>
        <a:spcBef>
          <a:spcPts val="0"/>
        </a:spcBef>
        <a:spcAft>
          <a:spcPts val="0"/>
        </a:spcAft>
        <a:buClrTx/>
        <a:buSzTx/>
        <a:buFontTx/>
        <a:buNone/>
        <a:tabLst/>
        <a:defRPr sz="7400" b="0" i="0" u="none" strike="noStrike" cap="none" spc="0" baseline="0">
          <a:ln>
            <a:noFill/>
          </a:ln>
          <a:solidFill>
            <a:srgbClr val="515151"/>
          </a:solidFill>
          <a:effectLst>
            <a:outerShdw blurRad="38100" dist="50800" dir="3000000" rotWithShape="0">
              <a:srgbClr val="FFFFFF">
                <a:alpha val="60000"/>
              </a:srgbClr>
            </a:outerShdw>
          </a:effectLst>
          <a:uFillTx/>
          <a:latin typeface="Cochin"/>
          <a:ea typeface="Cochin"/>
          <a:cs typeface="Cochin"/>
          <a:sym typeface="Cochin"/>
        </a:defRPr>
      </a:lvl8pPr>
      <a:lvl9pPr marL="0" marR="0" indent="0" algn="ctr" defTabSz="584200" rtl="0" latinLnBrk="0">
        <a:lnSpc>
          <a:spcPct val="100000"/>
        </a:lnSpc>
        <a:spcBef>
          <a:spcPts val="0"/>
        </a:spcBef>
        <a:spcAft>
          <a:spcPts val="0"/>
        </a:spcAft>
        <a:buClrTx/>
        <a:buSzTx/>
        <a:buFontTx/>
        <a:buNone/>
        <a:tabLst/>
        <a:defRPr sz="7400" b="0" i="0" u="none" strike="noStrike" cap="none" spc="0" baseline="0">
          <a:ln>
            <a:noFill/>
          </a:ln>
          <a:solidFill>
            <a:srgbClr val="515151"/>
          </a:solidFill>
          <a:effectLst>
            <a:outerShdw blurRad="38100" dist="50800" dir="3000000" rotWithShape="0">
              <a:srgbClr val="FFFFFF">
                <a:alpha val="60000"/>
              </a:srgbClr>
            </a:outerShdw>
          </a:effectLst>
          <a:uFillTx/>
          <a:latin typeface="Cochin"/>
          <a:ea typeface="Cochin"/>
          <a:cs typeface="Cochin"/>
          <a:sym typeface="Cochin"/>
        </a:defRPr>
      </a:lvl9pPr>
    </p:titleStyle>
    <p:bodyStyle>
      <a:lvl1pPr marL="431800" marR="0" indent="-431800" algn="l" defTabSz="584200" rtl="0" latinLnBrk="0">
        <a:lnSpc>
          <a:spcPct val="100000"/>
        </a:lnSpc>
        <a:spcBef>
          <a:spcPts val="4000"/>
        </a:spcBef>
        <a:spcAft>
          <a:spcPts val="0"/>
        </a:spcAft>
        <a:buClr>
          <a:srgbClr val="515151"/>
        </a:buClr>
        <a:buSzPct val="75000"/>
        <a:buFontTx/>
        <a:buChar char="•"/>
        <a:tabLst/>
        <a:defRPr sz="4000" b="0" i="0" u="none" strike="noStrike" cap="none" spc="0" baseline="0">
          <a:ln>
            <a:noFill/>
          </a:ln>
          <a:solidFill>
            <a:srgbClr val="515151"/>
          </a:solidFill>
          <a:uFillTx/>
          <a:latin typeface="Cochin"/>
          <a:ea typeface="Cochin"/>
          <a:cs typeface="Cochin"/>
          <a:sym typeface="Cochin"/>
        </a:defRPr>
      </a:lvl1pPr>
      <a:lvl2pPr marL="863600" marR="0" indent="-431800" algn="l" defTabSz="584200" rtl="0" latinLnBrk="0">
        <a:lnSpc>
          <a:spcPct val="100000"/>
        </a:lnSpc>
        <a:spcBef>
          <a:spcPts val="4000"/>
        </a:spcBef>
        <a:spcAft>
          <a:spcPts val="0"/>
        </a:spcAft>
        <a:buClr>
          <a:srgbClr val="515151"/>
        </a:buClr>
        <a:buSzPct val="75000"/>
        <a:buFontTx/>
        <a:buChar char="•"/>
        <a:tabLst/>
        <a:defRPr sz="4000" b="0" i="0" u="none" strike="noStrike" cap="none" spc="0" baseline="0">
          <a:ln>
            <a:noFill/>
          </a:ln>
          <a:solidFill>
            <a:srgbClr val="515151"/>
          </a:solidFill>
          <a:uFillTx/>
          <a:latin typeface="Cochin"/>
          <a:ea typeface="Cochin"/>
          <a:cs typeface="Cochin"/>
          <a:sym typeface="Cochin"/>
        </a:defRPr>
      </a:lvl2pPr>
      <a:lvl3pPr marL="1295400" marR="0" indent="-431800" algn="l" defTabSz="584200" rtl="0" latinLnBrk="0">
        <a:lnSpc>
          <a:spcPct val="100000"/>
        </a:lnSpc>
        <a:spcBef>
          <a:spcPts val="4000"/>
        </a:spcBef>
        <a:spcAft>
          <a:spcPts val="0"/>
        </a:spcAft>
        <a:buClr>
          <a:srgbClr val="515151"/>
        </a:buClr>
        <a:buSzPct val="75000"/>
        <a:buFontTx/>
        <a:buChar char="•"/>
        <a:tabLst/>
        <a:defRPr sz="4000" b="0" i="0" u="none" strike="noStrike" cap="none" spc="0" baseline="0">
          <a:ln>
            <a:noFill/>
          </a:ln>
          <a:solidFill>
            <a:srgbClr val="515151"/>
          </a:solidFill>
          <a:uFillTx/>
          <a:latin typeface="Cochin"/>
          <a:ea typeface="Cochin"/>
          <a:cs typeface="Cochin"/>
          <a:sym typeface="Cochin"/>
        </a:defRPr>
      </a:lvl3pPr>
      <a:lvl4pPr marL="1727200" marR="0" indent="-431800" algn="l" defTabSz="584200" rtl="0" latinLnBrk="0">
        <a:lnSpc>
          <a:spcPct val="100000"/>
        </a:lnSpc>
        <a:spcBef>
          <a:spcPts val="4000"/>
        </a:spcBef>
        <a:spcAft>
          <a:spcPts val="0"/>
        </a:spcAft>
        <a:buClr>
          <a:srgbClr val="515151"/>
        </a:buClr>
        <a:buSzPct val="75000"/>
        <a:buFontTx/>
        <a:buChar char="•"/>
        <a:tabLst/>
        <a:defRPr sz="4000" b="0" i="0" u="none" strike="noStrike" cap="none" spc="0" baseline="0">
          <a:ln>
            <a:noFill/>
          </a:ln>
          <a:solidFill>
            <a:srgbClr val="515151"/>
          </a:solidFill>
          <a:uFillTx/>
          <a:latin typeface="Cochin"/>
          <a:ea typeface="Cochin"/>
          <a:cs typeface="Cochin"/>
          <a:sym typeface="Cochin"/>
        </a:defRPr>
      </a:lvl4pPr>
      <a:lvl5pPr marL="2159000" marR="0" indent="-431800" algn="l" defTabSz="584200" rtl="0" latinLnBrk="0">
        <a:lnSpc>
          <a:spcPct val="100000"/>
        </a:lnSpc>
        <a:spcBef>
          <a:spcPts val="4000"/>
        </a:spcBef>
        <a:spcAft>
          <a:spcPts val="0"/>
        </a:spcAft>
        <a:buClr>
          <a:srgbClr val="515151"/>
        </a:buClr>
        <a:buSzPct val="75000"/>
        <a:buFontTx/>
        <a:buChar char="•"/>
        <a:tabLst/>
        <a:defRPr sz="4000" b="0" i="0" u="none" strike="noStrike" cap="none" spc="0" baseline="0">
          <a:ln>
            <a:noFill/>
          </a:ln>
          <a:solidFill>
            <a:srgbClr val="515151"/>
          </a:solidFill>
          <a:uFillTx/>
          <a:latin typeface="Cochin"/>
          <a:ea typeface="Cochin"/>
          <a:cs typeface="Cochin"/>
          <a:sym typeface="Cochin"/>
        </a:defRPr>
      </a:lvl5pPr>
      <a:lvl6pPr marL="2590800" marR="0" indent="-431800" algn="l" defTabSz="584200" rtl="0" latinLnBrk="0">
        <a:lnSpc>
          <a:spcPct val="100000"/>
        </a:lnSpc>
        <a:spcBef>
          <a:spcPts val="4000"/>
        </a:spcBef>
        <a:spcAft>
          <a:spcPts val="0"/>
        </a:spcAft>
        <a:buClr>
          <a:srgbClr val="515151"/>
        </a:buClr>
        <a:buSzPct val="75000"/>
        <a:buFontTx/>
        <a:buChar char="•"/>
        <a:tabLst/>
        <a:defRPr sz="4000" b="0" i="0" u="none" strike="noStrike" cap="none" spc="0" baseline="0">
          <a:ln>
            <a:noFill/>
          </a:ln>
          <a:solidFill>
            <a:srgbClr val="515151"/>
          </a:solidFill>
          <a:uFillTx/>
          <a:latin typeface="Cochin"/>
          <a:ea typeface="Cochin"/>
          <a:cs typeface="Cochin"/>
          <a:sym typeface="Cochin"/>
        </a:defRPr>
      </a:lvl6pPr>
      <a:lvl7pPr marL="3022600" marR="0" indent="-431800" algn="l" defTabSz="584200" rtl="0" latinLnBrk="0">
        <a:lnSpc>
          <a:spcPct val="100000"/>
        </a:lnSpc>
        <a:spcBef>
          <a:spcPts val="4000"/>
        </a:spcBef>
        <a:spcAft>
          <a:spcPts val="0"/>
        </a:spcAft>
        <a:buClr>
          <a:srgbClr val="515151"/>
        </a:buClr>
        <a:buSzPct val="75000"/>
        <a:buFontTx/>
        <a:buChar char="•"/>
        <a:tabLst/>
        <a:defRPr sz="4000" b="0" i="0" u="none" strike="noStrike" cap="none" spc="0" baseline="0">
          <a:ln>
            <a:noFill/>
          </a:ln>
          <a:solidFill>
            <a:srgbClr val="515151"/>
          </a:solidFill>
          <a:uFillTx/>
          <a:latin typeface="Cochin"/>
          <a:ea typeface="Cochin"/>
          <a:cs typeface="Cochin"/>
          <a:sym typeface="Cochin"/>
        </a:defRPr>
      </a:lvl7pPr>
      <a:lvl8pPr marL="3454400" marR="0" indent="-431800" algn="l" defTabSz="584200" rtl="0" latinLnBrk="0">
        <a:lnSpc>
          <a:spcPct val="100000"/>
        </a:lnSpc>
        <a:spcBef>
          <a:spcPts val="4000"/>
        </a:spcBef>
        <a:spcAft>
          <a:spcPts val="0"/>
        </a:spcAft>
        <a:buClr>
          <a:srgbClr val="515151"/>
        </a:buClr>
        <a:buSzPct val="75000"/>
        <a:buFontTx/>
        <a:buChar char="•"/>
        <a:tabLst/>
        <a:defRPr sz="4000" b="0" i="0" u="none" strike="noStrike" cap="none" spc="0" baseline="0">
          <a:ln>
            <a:noFill/>
          </a:ln>
          <a:solidFill>
            <a:srgbClr val="515151"/>
          </a:solidFill>
          <a:uFillTx/>
          <a:latin typeface="Cochin"/>
          <a:ea typeface="Cochin"/>
          <a:cs typeface="Cochin"/>
          <a:sym typeface="Cochin"/>
        </a:defRPr>
      </a:lvl8pPr>
      <a:lvl9pPr marL="3886200" marR="0" indent="-431800" algn="l" defTabSz="584200" rtl="0" latinLnBrk="0">
        <a:lnSpc>
          <a:spcPct val="100000"/>
        </a:lnSpc>
        <a:spcBef>
          <a:spcPts val="4000"/>
        </a:spcBef>
        <a:spcAft>
          <a:spcPts val="0"/>
        </a:spcAft>
        <a:buClr>
          <a:srgbClr val="515151"/>
        </a:buClr>
        <a:buSzPct val="75000"/>
        <a:buFontTx/>
        <a:buChar char="•"/>
        <a:tabLst/>
        <a:defRPr sz="4000" b="0" i="0" u="none" strike="noStrike" cap="none" spc="0" baseline="0">
          <a:ln>
            <a:noFill/>
          </a:ln>
          <a:solidFill>
            <a:srgbClr val="515151"/>
          </a:solidFill>
          <a:uFillTx/>
          <a:latin typeface="Cochin"/>
          <a:ea typeface="Cochin"/>
          <a:cs typeface="Cochin"/>
          <a:sym typeface="Cochin"/>
        </a:defRPr>
      </a:lvl9pPr>
    </p:bodyStyle>
    <p:otherStyle>
      <a:lvl1pPr marL="0" marR="0" indent="0" algn="ctr" defTabSz="5842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Cochin"/>
        </a:defRPr>
      </a:lvl1pPr>
      <a:lvl2pPr marL="0" marR="0" indent="0" algn="ctr" defTabSz="5842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Cochin"/>
        </a:defRPr>
      </a:lvl2pPr>
      <a:lvl3pPr marL="0" marR="0" indent="0" algn="ctr" defTabSz="5842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Cochin"/>
        </a:defRPr>
      </a:lvl3pPr>
      <a:lvl4pPr marL="0" marR="0" indent="0" algn="ctr" defTabSz="5842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Cochin"/>
        </a:defRPr>
      </a:lvl4pPr>
      <a:lvl5pPr marL="0" marR="0" indent="0" algn="ctr" defTabSz="5842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Cochin"/>
        </a:defRPr>
      </a:lvl5pPr>
      <a:lvl6pPr marL="0" marR="0" indent="0" algn="ctr" defTabSz="5842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Cochin"/>
        </a:defRPr>
      </a:lvl6pPr>
      <a:lvl7pPr marL="0" marR="0" indent="0" algn="ctr" defTabSz="5842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Cochin"/>
        </a:defRPr>
      </a:lvl7pPr>
      <a:lvl8pPr marL="0" marR="0" indent="0" algn="ctr" defTabSz="5842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Cochin"/>
        </a:defRPr>
      </a:lvl8pPr>
      <a:lvl9pPr marL="0" marR="0" indent="0" algn="ctr" defTabSz="5842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Cochin"/>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109"/>
          <p:cNvSpPr>
            <a:spLocks noGrp="1"/>
          </p:cNvSpPr>
          <p:nvPr>
            <p:ph type="ctrTitle"/>
          </p:nvPr>
        </p:nvSpPr>
        <p:spPr>
          <a:xfrm>
            <a:off x="377239" y="1090517"/>
            <a:ext cx="11840162" cy="7821595"/>
          </a:xfrm>
          <a:prstGeom prst="rect">
            <a:avLst/>
          </a:prstGeom>
        </p:spPr>
        <p:txBody>
          <a:bodyPr anchor="t"/>
          <a:lstStyle/>
          <a:p>
            <a:pPr>
              <a:defRPr sz="6600" b="1">
                <a:solidFill>
                  <a:srgbClr val="000000"/>
                </a:solidFill>
                <a:latin typeface="American Typewriter"/>
                <a:ea typeface="American Typewriter"/>
                <a:cs typeface="American Typewriter"/>
                <a:sym typeface="American Typewriter"/>
              </a:defRPr>
            </a:pPr>
            <a:r>
              <a:rPr dirty="0"/>
              <a:t>RAPID PROTOTYPING COLLABORATION</a:t>
            </a:r>
          </a:p>
          <a:p>
            <a:pPr>
              <a:defRPr sz="2400" b="1">
                <a:solidFill>
                  <a:srgbClr val="000000"/>
                </a:solidFill>
                <a:latin typeface="American Typewriter"/>
                <a:ea typeface="American Typewriter"/>
                <a:cs typeface="American Typewriter"/>
                <a:sym typeface="American Typewriter"/>
              </a:defRPr>
            </a:pPr>
            <a:endParaRPr dirty="0"/>
          </a:p>
          <a:p>
            <a:pPr>
              <a:defRPr sz="2400" b="1">
                <a:solidFill>
                  <a:srgbClr val="000000"/>
                </a:solidFill>
                <a:latin typeface="American Typewriter"/>
                <a:ea typeface="American Typewriter"/>
                <a:cs typeface="American Typewriter"/>
                <a:sym typeface="American Typewriter"/>
              </a:defRPr>
            </a:pPr>
            <a:r>
              <a:rPr dirty="0"/>
              <a:t>Semester : Fall 2017</a:t>
            </a:r>
          </a:p>
          <a:p>
            <a:pPr>
              <a:defRPr sz="2400" b="1">
                <a:solidFill>
                  <a:srgbClr val="000000"/>
                </a:solidFill>
                <a:latin typeface="American Typewriter"/>
                <a:ea typeface="American Typewriter"/>
                <a:cs typeface="American Typewriter"/>
                <a:sym typeface="American Typewriter"/>
              </a:defRPr>
            </a:pPr>
            <a:r>
              <a:rPr dirty="0"/>
              <a:t>Info 7330:Data Solutions for Health Care</a:t>
            </a:r>
          </a:p>
          <a:p>
            <a:pPr>
              <a:defRPr sz="2400" b="1">
                <a:solidFill>
                  <a:srgbClr val="000000"/>
                </a:solidFill>
                <a:latin typeface="American Typewriter"/>
                <a:ea typeface="American Typewriter"/>
                <a:cs typeface="American Typewriter"/>
                <a:sym typeface="American Typewriter"/>
              </a:defRPr>
            </a:pPr>
            <a:endParaRPr dirty="0"/>
          </a:p>
          <a:p>
            <a:pPr>
              <a:defRPr sz="2400" b="1">
                <a:solidFill>
                  <a:srgbClr val="000000"/>
                </a:solidFill>
                <a:latin typeface="American Typewriter"/>
                <a:ea typeface="American Typewriter"/>
                <a:cs typeface="American Typewriter"/>
                <a:sym typeface="American Typewriter"/>
              </a:defRPr>
            </a:pPr>
            <a:r>
              <a:rPr dirty="0"/>
              <a:t>Start Date: Tuesday, November 28, 2017</a:t>
            </a:r>
          </a:p>
          <a:p>
            <a:pPr>
              <a:defRPr sz="2400" b="1">
                <a:solidFill>
                  <a:srgbClr val="000000"/>
                </a:solidFill>
                <a:latin typeface="American Typewriter"/>
                <a:ea typeface="American Typewriter"/>
                <a:cs typeface="American Typewriter"/>
                <a:sym typeface="American Typewriter"/>
              </a:defRPr>
            </a:pPr>
            <a:r>
              <a:rPr dirty="0"/>
              <a:t>End Date: Tuesday, December 12, 2017</a:t>
            </a:r>
          </a:p>
          <a:p>
            <a:pPr>
              <a:defRPr sz="2400" b="1">
                <a:solidFill>
                  <a:srgbClr val="000000"/>
                </a:solidFill>
                <a:latin typeface="American Typewriter"/>
                <a:ea typeface="American Typewriter"/>
                <a:cs typeface="American Typewriter"/>
                <a:sym typeface="American Typewriter"/>
              </a:defRPr>
            </a:pPr>
            <a:endParaRPr dirty="0"/>
          </a:p>
          <a:p>
            <a:pPr>
              <a:defRPr sz="2400" b="1">
                <a:solidFill>
                  <a:srgbClr val="000000"/>
                </a:solidFill>
                <a:latin typeface="American Typewriter"/>
                <a:ea typeface="American Typewriter"/>
                <a:cs typeface="American Typewriter"/>
                <a:sym typeface="American Typewriter"/>
              </a:defRPr>
            </a:pPr>
            <a:endParaRPr dirty="0"/>
          </a:p>
          <a:p>
            <a:pPr algn="l">
              <a:defRPr sz="1700" b="1">
                <a:solidFill>
                  <a:srgbClr val="000000"/>
                </a:solidFill>
                <a:latin typeface="American Typewriter"/>
                <a:ea typeface="American Typewriter"/>
                <a:cs typeface="American Typewriter"/>
                <a:sym typeface="American Typewriter"/>
              </a:defRPr>
            </a:pPr>
            <a:r>
              <a:rPr dirty="0"/>
              <a:t>Partners:</a:t>
            </a:r>
          </a:p>
          <a:p>
            <a:pPr marL="259079" indent="-259079" algn="l">
              <a:defRPr sz="1700" b="1">
                <a:solidFill>
                  <a:srgbClr val="000000"/>
                </a:solidFill>
                <a:latin typeface="American Typewriter"/>
                <a:ea typeface="American Typewriter"/>
                <a:cs typeface="American Typewriter"/>
                <a:sym typeface="American Typewriter"/>
              </a:defRPr>
            </a:pPr>
            <a:r>
              <a:rPr dirty="0"/>
              <a:t>	  Nancy O’Hare</a:t>
            </a:r>
            <a:br>
              <a:rPr dirty="0"/>
            </a:br>
            <a:endParaRPr dirty="0"/>
          </a:p>
          <a:p>
            <a:pPr marL="259079" indent="-259079" algn="l">
              <a:defRPr sz="1700" b="1">
                <a:solidFill>
                  <a:srgbClr val="000000"/>
                </a:solidFill>
                <a:latin typeface="American Typewriter"/>
                <a:ea typeface="American Typewriter"/>
                <a:cs typeface="American Typewriter"/>
                <a:sym typeface="American Typewriter"/>
              </a:defRPr>
            </a:pPr>
            <a:r>
              <a:rPr dirty="0"/>
              <a:t>Team </a:t>
            </a:r>
            <a:r>
              <a:rPr lang="en-US" dirty="0"/>
              <a:t>1</a:t>
            </a:r>
            <a:endParaRPr dirty="0"/>
          </a:p>
          <a:p>
            <a:pPr marL="259080" lvl="1" indent="172719" algn="l">
              <a:defRPr sz="1700" b="1">
                <a:solidFill>
                  <a:srgbClr val="000000"/>
                </a:solidFill>
                <a:latin typeface="American Typewriter"/>
                <a:ea typeface="American Typewriter"/>
                <a:cs typeface="American Typewriter"/>
                <a:sym typeface="American Typewriter"/>
              </a:defRPr>
            </a:pPr>
            <a:r>
              <a:rPr dirty="0" err="1"/>
              <a:t>Sonali</a:t>
            </a:r>
            <a:r>
              <a:rPr dirty="0"/>
              <a:t> Chaudhari</a:t>
            </a:r>
          </a:p>
          <a:p>
            <a:pPr marL="259080" lvl="1" indent="172719" algn="l">
              <a:defRPr sz="1700" b="1">
                <a:solidFill>
                  <a:srgbClr val="000000"/>
                </a:solidFill>
                <a:latin typeface="American Typewriter"/>
                <a:ea typeface="American Typewriter"/>
                <a:cs typeface="American Typewriter"/>
                <a:sym typeface="American Typewriter"/>
              </a:defRPr>
            </a:pPr>
            <a:r>
              <a:rPr dirty="0" err="1"/>
              <a:t>Gurwinder</a:t>
            </a:r>
            <a:r>
              <a:rPr dirty="0"/>
              <a:t> </a:t>
            </a:r>
            <a:r>
              <a:rPr dirty="0" err="1"/>
              <a:t>Mashiana</a:t>
            </a:r>
            <a:endParaRPr dirty="0"/>
          </a:p>
          <a:p>
            <a:pPr marL="259080" lvl="1" indent="172719" algn="l">
              <a:defRPr sz="1700" b="1">
                <a:solidFill>
                  <a:srgbClr val="000000"/>
                </a:solidFill>
                <a:latin typeface="American Typewriter"/>
                <a:ea typeface="American Typewriter"/>
                <a:cs typeface="American Typewriter"/>
                <a:sym typeface="American Typewriter"/>
              </a:defRPr>
            </a:pPr>
            <a:r>
              <a:rPr dirty="0" err="1"/>
              <a:t>Praneeth</a:t>
            </a:r>
            <a:r>
              <a:rPr dirty="0"/>
              <a:t> Reddy</a:t>
            </a:r>
          </a:p>
          <a:p>
            <a:pPr marL="259080" lvl="1" indent="172719" algn="l">
              <a:defRPr sz="1700" b="1">
                <a:solidFill>
                  <a:srgbClr val="000000"/>
                </a:solidFill>
                <a:latin typeface="American Typewriter"/>
                <a:ea typeface="American Typewriter"/>
                <a:cs typeface="American Typewriter"/>
                <a:sym typeface="American Typewriter"/>
              </a:defRPr>
            </a:pPr>
            <a:r>
              <a:rPr dirty="0"/>
              <a:t>Ankur Muley</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p:cNvSpPr>
          <p:nvPr>
            <p:ph type="ctrTitle"/>
          </p:nvPr>
        </p:nvSpPr>
        <p:spPr>
          <a:xfrm>
            <a:off x="377239" y="1090517"/>
            <a:ext cx="11840162" cy="7821595"/>
          </a:xfrm>
          <a:prstGeom prst="rect">
            <a:avLst/>
          </a:prstGeom>
        </p:spPr>
        <p:txBody>
          <a:bodyPr anchor="ctr"/>
          <a:lstStyle>
            <a:lvl1pPr>
              <a:defRPr sz="6600" b="1">
                <a:solidFill>
                  <a:srgbClr val="000000"/>
                </a:solidFill>
                <a:latin typeface="American Typewriter"/>
                <a:ea typeface="American Typewriter"/>
                <a:cs typeface="American Typewriter"/>
                <a:sym typeface="American Typewriter"/>
              </a:defRPr>
            </a:lvl1pPr>
          </a:lstStyle>
          <a:p>
            <a:r>
              <a:t>THANK YOU!</a:t>
            </a: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Shape 111"/>
          <p:cNvSpPr>
            <a:spLocks noGrp="1"/>
          </p:cNvSpPr>
          <p:nvPr>
            <p:ph type="subTitle" sz="quarter" idx="1"/>
          </p:nvPr>
        </p:nvSpPr>
        <p:spPr>
          <a:xfrm>
            <a:off x="787400" y="465856"/>
            <a:ext cx="11430000" cy="1491603"/>
          </a:xfrm>
          <a:prstGeom prst="rect">
            <a:avLst/>
          </a:prstGeom>
        </p:spPr>
        <p:txBody>
          <a:bodyPr anchor="ctr"/>
          <a:lstStyle/>
          <a:p>
            <a:pPr defTabSz="749808">
              <a:defRPr sz="3900" b="1">
                <a:solidFill>
                  <a:srgbClr val="010203"/>
                </a:solidFill>
                <a:effectLst/>
                <a:latin typeface="American Typewriter"/>
                <a:ea typeface="American Typewriter"/>
                <a:cs typeface="American Typewriter"/>
                <a:sym typeface="American Typewriter"/>
              </a:defRPr>
            </a:pPr>
            <a:endParaRPr/>
          </a:p>
          <a:p>
            <a:pPr defTabSz="749808">
              <a:defRPr sz="4900" b="1">
                <a:solidFill>
                  <a:srgbClr val="010203"/>
                </a:solidFill>
                <a:effectLst/>
                <a:latin typeface="American Typewriter"/>
                <a:ea typeface="American Typewriter"/>
                <a:cs typeface="American Typewriter"/>
                <a:sym typeface="American Typewriter"/>
              </a:defRPr>
            </a:pPr>
            <a:r>
              <a:t>PROJECT CHARTER</a:t>
            </a:r>
          </a:p>
        </p:txBody>
      </p:sp>
      <p:graphicFrame>
        <p:nvGraphicFramePr>
          <p:cNvPr id="112" name="Table 112"/>
          <p:cNvGraphicFramePr/>
          <p:nvPr>
            <p:extLst>
              <p:ext uri="{D42A27DB-BD31-4B8C-83A1-F6EECF244321}">
                <p14:modId xmlns:p14="http://schemas.microsoft.com/office/powerpoint/2010/main" val="291096655"/>
              </p:ext>
            </p:extLst>
          </p:nvPr>
        </p:nvGraphicFramePr>
        <p:xfrm>
          <a:off x="787400" y="2070100"/>
          <a:ext cx="11586848" cy="6698551"/>
        </p:xfrm>
        <a:graphic>
          <a:graphicData uri="http://schemas.openxmlformats.org/drawingml/2006/table">
            <a:tbl>
              <a:tblPr>
                <a:tableStyleId>{4C3C2611-4C71-4FC5-86AE-919BDF0F9419}</a:tableStyleId>
              </a:tblPr>
              <a:tblGrid>
                <a:gridCol w="2896712">
                  <a:extLst>
                    <a:ext uri="{9D8B030D-6E8A-4147-A177-3AD203B41FA5}">
                      <a16:colId xmlns:a16="http://schemas.microsoft.com/office/drawing/2014/main" val="20000"/>
                    </a:ext>
                  </a:extLst>
                </a:gridCol>
                <a:gridCol w="2896712">
                  <a:extLst>
                    <a:ext uri="{9D8B030D-6E8A-4147-A177-3AD203B41FA5}">
                      <a16:colId xmlns:a16="http://schemas.microsoft.com/office/drawing/2014/main" val="20001"/>
                    </a:ext>
                  </a:extLst>
                </a:gridCol>
                <a:gridCol w="899476">
                  <a:extLst>
                    <a:ext uri="{9D8B030D-6E8A-4147-A177-3AD203B41FA5}">
                      <a16:colId xmlns:a16="http://schemas.microsoft.com/office/drawing/2014/main" val="20002"/>
                    </a:ext>
                  </a:extLst>
                </a:gridCol>
                <a:gridCol w="1997236">
                  <a:extLst>
                    <a:ext uri="{9D8B030D-6E8A-4147-A177-3AD203B41FA5}">
                      <a16:colId xmlns:a16="http://schemas.microsoft.com/office/drawing/2014/main" val="20003"/>
                    </a:ext>
                  </a:extLst>
                </a:gridCol>
                <a:gridCol w="2896712">
                  <a:extLst>
                    <a:ext uri="{9D8B030D-6E8A-4147-A177-3AD203B41FA5}">
                      <a16:colId xmlns:a16="http://schemas.microsoft.com/office/drawing/2014/main" val="20004"/>
                    </a:ext>
                  </a:extLst>
                </a:gridCol>
              </a:tblGrid>
              <a:tr h="426100">
                <a:tc gridSpan="5">
                  <a:txBody>
                    <a:bodyPr/>
                    <a:lstStyle/>
                    <a:p>
                      <a:pPr defTabSz="457200">
                        <a:defRPr sz="1800">
                          <a:solidFill>
                            <a:srgbClr val="000000"/>
                          </a:solidFill>
                        </a:defRPr>
                      </a:pPr>
                      <a:r>
                        <a:rPr sz="2800" b="1">
                          <a:latin typeface="Calibri"/>
                          <a:ea typeface="Calibri"/>
                          <a:cs typeface="Calibri"/>
                          <a:sym typeface="Calibri"/>
                        </a:rPr>
                        <a:t>Project Charter</a:t>
                      </a:r>
                    </a:p>
                  </a:txBody>
                  <a:tcPr marL="0" marR="0" marT="0" marB="0" anchor="ctr" horzOverflow="overflow">
                    <a:lnL w="38100">
                      <a:solidFill>
                        <a:srgbClr val="000000"/>
                      </a:solidFill>
                      <a:miter lim="400000"/>
                    </a:lnL>
                    <a:lnR w="38100">
                      <a:solidFill>
                        <a:srgbClr val="000000"/>
                      </a:solidFill>
                      <a:miter lim="400000"/>
                    </a:lnR>
                    <a:lnT w="38100">
                      <a:solidFill>
                        <a:srgbClr val="000000"/>
                      </a:solidFill>
                      <a:miter lim="400000"/>
                    </a:lnT>
                    <a:lnB w="12700">
                      <a:solidFill>
                        <a:srgbClr val="000000"/>
                      </a:solidFill>
                      <a:miter lim="400000"/>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68650">
                <a:tc>
                  <a:txBody>
                    <a:bodyPr/>
                    <a:lstStyle/>
                    <a:p>
                      <a:pPr defTabSz="457200">
                        <a:defRPr sz="1800">
                          <a:solidFill>
                            <a:srgbClr val="000000"/>
                          </a:solidFill>
                        </a:defRPr>
                      </a:pPr>
                      <a:r>
                        <a:rPr sz="2400" b="1">
                          <a:latin typeface="Calibri"/>
                          <a:ea typeface="Calibri"/>
                          <a:cs typeface="Calibri"/>
                          <a:sym typeface="Calibri"/>
                        </a:rPr>
                        <a:t>Element</a:t>
                      </a:r>
                    </a:p>
                  </a:txBody>
                  <a:tcPr marL="0" marR="0" marT="0" marB="0" anchor="b" horzOverflow="overflow">
                    <a:lnL w="38100">
                      <a:solidFill>
                        <a:srgbClr val="000000"/>
                      </a:solidFill>
                      <a:miter lim="400000"/>
                    </a:lnL>
                    <a:lnR w="25400">
                      <a:solidFill>
                        <a:srgbClr val="000000"/>
                      </a:solidFill>
                      <a:miter lim="400000"/>
                    </a:lnR>
                    <a:lnT w="12700">
                      <a:solidFill>
                        <a:srgbClr val="000000"/>
                      </a:solidFill>
                      <a:miter lim="400000"/>
                    </a:lnT>
                    <a:lnB w="25400">
                      <a:solidFill>
                        <a:srgbClr val="000000"/>
                      </a:solidFill>
                      <a:miter lim="400000"/>
                    </a:lnB>
                    <a:solidFill>
                      <a:srgbClr val="FFFFFF"/>
                    </a:solidFill>
                  </a:tcPr>
                </a:tc>
                <a:tc>
                  <a:txBody>
                    <a:bodyPr/>
                    <a:lstStyle/>
                    <a:p>
                      <a:pPr defTabSz="457200">
                        <a:defRPr sz="1800">
                          <a:solidFill>
                            <a:srgbClr val="000000"/>
                          </a:solidFill>
                        </a:defRPr>
                      </a:pPr>
                      <a:r>
                        <a:rPr sz="2400" b="1">
                          <a:latin typeface="Calibri"/>
                          <a:ea typeface="Calibri"/>
                          <a:cs typeface="Calibri"/>
                          <a:sym typeface="Calibri"/>
                        </a:rPr>
                        <a:t>Description</a:t>
                      </a:r>
                    </a:p>
                  </a:txBody>
                  <a:tcPr marL="0" marR="0" marT="0" marB="0" anchor="b" horzOverflow="overflow">
                    <a:lnL w="25400">
                      <a:solidFill>
                        <a:srgbClr val="000000"/>
                      </a:solidFill>
                      <a:miter lim="400000"/>
                    </a:lnL>
                    <a:lnR w="25400">
                      <a:solidFill>
                        <a:srgbClr val="000000"/>
                      </a:solidFill>
                      <a:miter lim="400000"/>
                    </a:lnR>
                    <a:lnT w="12700">
                      <a:solidFill>
                        <a:srgbClr val="000000"/>
                      </a:solidFill>
                      <a:miter lim="400000"/>
                    </a:lnT>
                    <a:lnB w="25400">
                      <a:solidFill>
                        <a:srgbClr val="000000"/>
                      </a:solidFill>
                      <a:miter lim="400000"/>
                    </a:lnB>
                    <a:solidFill>
                      <a:srgbClr val="FFFFFF"/>
                    </a:solidFill>
                  </a:tcPr>
                </a:tc>
                <a:tc gridSpan="3">
                  <a:txBody>
                    <a:bodyPr/>
                    <a:lstStyle/>
                    <a:p>
                      <a:pPr defTabSz="457200">
                        <a:defRPr sz="1800">
                          <a:solidFill>
                            <a:srgbClr val="000000"/>
                          </a:solidFill>
                        </a:defRPr>
                      </a:pPr>
                      <a:r>
                        <a:rPr sz="2400" b="1">
                          <a:latin typeface="Calibri"/>
                          <a:ea typeface="Calibri"/>
                          <a:cs typeface="Calibri"/>
                          <a:sym typeface="Calibri"/>
                        </a:rPr>
                        <a:t>Details</a:t>
                      </a:r>
                    </a:p>
                  </a:txBody>
                  <a:tcPr marL="0" marR="0" marT="0" marB="0" anchor="b" horzOverflow="overflow">
                    <a:lnL w="25400">
                      <a:solidFill>
                        <a:srgbClr val="000000"/>
                      </a:solidFill>
                      <a:miter lim="400000"/>
                    </a:lnL>
                    <a:lnR w="38100">
                      <a:solidFill>
                        <a:srgbClr val="000000"/>
                      </a:solidFill>
                      <a:miter lim="400000"/>
                    </a:lnR>
                    <a:lnT w="12700">
                      <a:solidFill>
                        <a:srgbClr val="000000"/>
                      </a:solidFill>
                      <a:miter lim="400000"/>
                    </a:lnT>
                    <a:lnB w="25400">
                      <a:solidFill>
                        <a:srgbClr val="000000"/>
                      </a:solidFill>
                      <a:miter lim="400000"/>
                    </a:lnB>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349702">
                <a:tc rowSpan="2">
                  <a:txBody>
                    <a:bodyPr/>
                    <a:lstStyle/>
                    <a:p>
                      <a:pPr algn="l" defTabSz="457200">
                        <a:defRPr sz="1800">
                          <a:solidFill>
                            <a:srgbClr val="000000"/>
                          </a:solidFill>
                        </a:defRPr>
                      </a:pPr>
                      <a:r>
                        <a:rPr sz="1600" b="1">
                          <a:latin typeface="Calibri"/>
                          <a:ea typeface="Calibri"/>
                          <a:cs typeface="Calibri"/>
                          <a:sym typeface="Calibri"/>
                        </a:rPr>
                        <a:t>Project Name </a:t>
                      </a:r>
                    </a:p>
                  </a:txBody>
                  <a:tcPr marL="0" marR="0" marT="0" marB="0" anchor="ctr" horzOverflow="overflow">
                    <a:lnL w="381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solidFill>
                      <a:srgbClr val="FFFFFF"/>
                    </a:solidFill>
                  </a:tcPr>
                </a:tc>
                <a:tc rowSpan="2">
                  <a:txBody>
                    <a:bodyPr/>
                    <a:lstStyle/>
                    <a:p>
                      <a:pPr algn="l" defTabSz="457200">
                        <a:defRPr sz="1800">
                          <a:solidFill>
                            <a:srgbClr val="000000"/>
                          </a:solidFill>
                        </a:defRPr>
                      </a:pPr>
                      <a:r>
                        <a:rPr sz="1600">
                          <a:latin typeface="Calibri"/>
                          <a:ea typeface="Calibri"/>
                          <a:cs typeface="Calibri"/>
                          <a:sym typeface="Calibri"/>
                        </a:rPr>
                        <a:t>Unique identifier for project</a:t>
                      </a:r>
                    </a:p>
                  </a:txBody>
                  <a:tcPr marL="0" marR="0" marT="0" marB="0" anchor="ctr"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solidFill>
                      <a:srgbClr val="FFFFFF"/>
                    </a:solidFill>
                  </a:tcPr>
                </a:tc>
                <a:tc rowSpan="2" gridSpan="3">
                  <a:txBody>
                    <a:bodyPr/>
                    <a:lstStyle/>
                    <a:p>
                      <a:pPr defTabSz="457200">
                        <a:defRPr sz="1400">
                          <a:solidFill>
                            <a:srgbClr val="000000"/>
                          </a:solidFill>
                          <a:latin typeface="Calibri"/>
                          <a:ea typeface="Calibri"/>
                          <a:cs typeface="Calibri"/>
                          <a:sym typeface="Calibri"/>
                        </a:defRPr>
                      </a:pPr>
                      <a:r>
                        <a:t>Supportive Care Program for Cancer Related Fatigue (SCP)</a:t>
                      </a:r>
                    </a:p>
                  </a:txBody>
                  <a:tcPr marL="0" marR="0" marT="0" marB="0" anchor="ctr" horzOverflow="overflow">
                    <a:lnL w="25400">
                      <a:solidFill>
                        <a:srgbClr val="000000"/>
                      </a:solidFill>
                      <a:miter lim="400000"/>
                    </a:lnL>
                    <a:lnR w="38100">
                      <a:solidFill>
                        <a:srgbClr val="000000"/>
                      </a:solidFill>
                      <a:miter lim="400000"/>
                    </a:lnR>
                    <a:lnT w="25400">
                      <a:solidFill>
                        <a:srgbClr val="000000"/>
                      </a:solidFill>
                      <a:miter lim="400000"/>
                    </a:lnT>
                    <a:lnB w="25400">
                      <a:solidFill>
                        <a:srgbClr val="000000"/>
                      </a:solidFill>
                      <a:miter lim="400000"/>
                    </a:lnB>
                    <a:solidFill>
                      <a:srgbClr val="FFFFFF"/>
                    </a:solidFill>
                  </a:tcPr>
                </a:tc>
                <a:tc rowSpan="2" hMerge="1">
                  <a:txBody>
                    <a:bodyPr/>
                    <a:lstStyle/>
                    <a:p>
                      <a:endParaRPr lang="en-US"/>
                    </a:p>
                  </a:txBody>
                  <a:tcPr/>
                </a:tc>
                <a:tc rowSpan="2" hMerge="1">
                  <a:txBody>
                    <a:bodyPr/>
                    <a:lstStyle/>
                    <a:p>
                      <a:endParaRPr lang="en-US"/>
                    </a:p>
                  </a:txBody>
                  <a:tcPr/>
                </a:tc>
                <a:extLst>
                  <a:ext uri="{0D108BD9-81ED-4DB2-BD59-A6C34878D82A}">
                    <a16:rowId xmlns:a16="http://schemas.microsoft.com/office/drawing/2014/main" val="10002"/>
                  </a:ext>
                </a:extLst>
              </a:tr>
              <a:tr h="349702">
                <a:tc vMerge="1">
                  <a:txBody>
                    <a:bodyPr/>
                    <a:lstStyle/>
                    <a:p>
                      <a:endParaRPr lang="en-US"/>
                    </a:p>
                  </a:txBody>
                  <a:tcPr/>
                </a:tc>
                <a:tc v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3"/>
                  </a:ext>
                </a:extLst>
              </a:tr>
              <a:tr h="349702">
                <a:tc rowSpan="2">
                  <a:txBody>
                    <a:bodyPr/>
                    <a:lstStyle/>
                    <a:p>
                      <a:pPr algn="l" defTabSz="457200">
                        <a:defRPr sz="1800">
                          <a:solidFill>
                            <a:srgbClr val="000000"/>
                          </a:solidFill>
                        </a:defRPr>
                      </a:pPr>
                      <a:r>
                        <a:rPr sz="1600" b="1">
                          <a:latin typeface="Calibri"/>
                          <a:ea typeface="Calibri"/>
                          <a:cs typeface="Calibri"/>
                          <a:sym typeface="Calibri"/>
                        </a:rPr>
                        <a:t>Problem Statement</a:t>
                      </a:r>
                    </a:p>
                  </a:txBody>
                  <a:tcPr marL="0" marR="0" marT="0" marB="0" anchor="ctr" horzOverflow="overflow">
                    <a:lnL w="381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solidFill>
                      <a:srgbClr val="FFFFFF"/>
                    </a:solidFill>
                  </a:tcPr>
                </a:tc>
                <a:tc rowSpan="2">
                  <a:txBody>
                    <a:bodyPr/>
                    <a:lstStyle/>
                    <a:p>
                      <a:pPr algn="l" defTabSz="457200">
                        <a:defRPr sz="1800">
                          <a:solidFill>
                            <a:srgbClr val="000000"/>
                          </a:solidFill>
                        </a:defRPr>
                      </a:pPr>
                      <a:r>
                        <a:rPr sz="1600">
                          <a:latin typeface="Calibri"/>
                          <a:ea typeface="Calibri"/>
                          <a:cs typeface="Calibri"/>
                          <a:sym typeface="Calibri"/>
                        </a:rPr>
                        <a:t>Define the current state</a:t>
                      </a:r>
                    </a:p>
                  </a:txBody>
                  <a:tcPr marL="0" marR="0" marT="0" marB="0" anchor="ctr"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solidFill>
                      <a:srgbClr val="FFFFFF"/>
                    </a:solidFill>
                  </a:tcPr>
                </a:tc>
                <a:tc rowSpan="2" gridSpan="3">
                  <a:txBody>
                    <a:bodyPr/>
                    <a:lstStyle/>
                    <a:p>
                      <a:pPr algn="l" defTabSz="457200">
                        <a:defRPr sz="1400">
                          <a:solidFill>
                            <a:srgbClr val="000000"/>
                          </a:solidFill>
                          <a:latin typeface="Calibri"/>
                          <a:ea typeface="Calibri"/>
                          <a:cs typeface="Calibri"/>
                          <a:sym typeface="Calibri"/>
                        </a:defRPr>
                      </a:pPr>
                      <a:r>
                        <a:t>Fatigue is one of the chief complaints patients have while undergoing treatment for patients. The health care network have 3 different EMRs and there is no system to integrate data from the EMRs.</a:t>
                      </a:r>
                    </a:p>
                  </a:txBody>
                  <a:tcPr marL="0" marR="0" marT="0" marB="0" anchor="ctr" horzOverflow="overflow">
                    <a:lnL w="25400">
                      <a:solidFill>
                        <a:srgbClr val="000000"/>
                      </a:solidFill>
                      <a:miter lim="400000"/>
                    </a:lnL>
                    <a:lnR w="38100">
                      <a:solidFill>
                        <a:srgbClr val="000000"/>
                      </a:solidFill>
                      <a:miter lim="400000"/>
                    </a:lnR>
                    <a:lnT w="25400">
                      <a:solidFill>
                        <a:srgbClr val="000000"/>
                      </a:solidFill>
                      <a:miter lim="400000"/>
                    </a:lnT>
                    <a:lnB w="25400">
                      <a:solidFill>
                        <a:srgbClr val="000000"/>
                      </a:solidFill>
                      <a:miter lim="400000"/>
                    </a:lnB>
                    <a:solidFill>
                      <a:srgbClr val="FFFFFF"/>
                    </a:solidFill>
                  </a:tcPr>
                </a:tc>
                <a:tc rowSpan="2" hMerge="1">
                  <a:txBody>
                    <a:bodyPr/>
                    <a:lstStyle/>
                    <a:p>
                      <a:endParaRPr lang="en-US"/>
                    </a:p>
                  </a:txBody>
                  <a:tcPr/>
                </a:tc>
                <a:tc rowSpan="2" hMerge="1">
                  <a:txBody>
                    <a:bodyPr/>
                    <a:lstStyle/>
                    <a:p>
                      <a:endParaRPr lang="en-US"/>
                    </a:p>
                  </a:txBody>
                  <a:tcPr/>
                </a:tc>
                <a:extLst>
                  <a:ext uri="{0D108BD9-81ED-4DB2-BD59-A6C34878D82A}">
                    <a16:rowId xmlns:a16="http://schemas.microsoft.com/office/drawing/2014/main" val="10004"/>
                  </a:ext>
                </a:extLst>
              </a:tr>
              <a:tr h="349702">
                <a:tc vMerge="1">
                  <a:txBody>
                    <a:bodyPr/>
                    <a:lstStyle/>
                    <a:p>
                      <a:endParaRPr lang="en-US"/>
                    </a:p>
                  </a:txBody>
                  <a:tcPr/>
                </a:tc>
                <a:tc v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5"/>
                  </a:ext>
                </a:extLst>
              </a:tr>
              <a:tr h="426100">
                <a:tc>
                  <a:txBody>
                    <a:bodyPr/>
                    <a:lstStyle/>
                    <a:p>
                      <a:pPr algn="l" defTabSz="457200">
                        <a:defRPr sz="1800">
                          <a:solidFill>
                            <a:srgbClr val="000000"/>
                          </a:solidFill>
                        </a:defRPr>
                      </a:pPr>
                      <a:r>
                        <a:rPr sz="1600" b="1">
                          <a:latin typeface="Calibri"/>
                          <a:ea typeface="Calibri"/>
                          <a:cs typeface="Calibri"/>
                          <a:sym typeface="Calibri"/>
                        </a:rPr>
                        <a:t>Objective</a:t>
                      </a:r>
                    </a:p>
                  </a:txBody>
                  <a:tcPr marL="0" marR="0" marT="0" marB="0" anchor="ctr" horzOverflow="overflow">
                    <a:lnL w="381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solidFill>
                      <a:srgbClr val="FFFFFF"/>
                    </a:solidFill>
                  </a:tcPr>
                </a:tc>
                <a:tc>
                  <a:txBody>
                    <a:bodyPr/>
                    <a:lstStyle/>
                    <a:p>
                      <a:pPr algn="l" defTabSz="457200">
                        <a:defRPr sz="1800">
                          <a:solidFill>
                            <a:srgbClr val="000000"/>
                          </a:solidFill>
                        </a:defRPr>
                      </a:pPr>
                      <a:r>
                        <a:rPr sz="1600">
                          <a:latin typeface="Calibri"/>
                          <a:ea typeface="Calibri"/>
                          <a:cs typeface="Calibri"/>
                          <a:sym typeface="Calibri"/>
                        </a:rPr>
                        <a:t>What improvement is targeted?</a:t>
                      </a:r>
                    </a:p>
                  </a:txBody>
                  <a:tcPr marL="0" marR="0" marT="0" marB="0" anchor="ctr"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solidFill>
                      <a:srgbClr val="FFFFFF"/>
                    </a:solidFill>
                  </a:tcPr>
                </a:tc>
                <a:tc gridSpan="3">
                  <a:txBody>
                    <a:bodyPr/>
                    <a:lstStyle/>
                    <a:p>
                      <a:pPr algn="l" defTabSz="457200">
                        <a:defRPr sz="1800">
                          <a:solidFill>
                            <a:srgbClr val="000000"/>
                          </a:solidFill>
                        </a:defRPr>
                      </a:pPr>
                      <a:r>
                        <a:rPr sz="1400">
                          <a:latin typeface="Calibri"/>
                          <a:ea typeface="Calibri"/>
                          <a:cs typeface="Calibri"/>
                          <a:sym typeface="Calibri"/>
                        </a:rPr>
                        <a:t>To design and develop a data driven business intelligence system with decision support, query capabilities and dashboards to aid clinical decision making.</a:t>
                      </a:r>
                    </a:p>
                  </a:txBody>
                  <a:tcPr marL="0" marR="0" marT="0" marB="0" anchor="ctr" horzOverflow="overflow">
                    <a:lnL w="25400">
                      <a:solidFill>
                        <a:srgbClr val="000000"/>
                      </a:solidFill>
                      <a:miter lim="400000"/>
                    </a:lnL>
                    <a:lnR w="38100">
                      <a:solidFill>
                        <a:srgbClr val="000000"/>
                      </a:solidFill>
                      <a:miter lim="400000"/>
                    </a:lnR>
                    <a:lnT w="25400">
                      <a:solidFill>
                        <a:srgbClr val="000000"/>
                      </a:solidFill>
                      <a:miter lim="400000"/>
                    </a:lnT>
                    <a:lnB w="25400">
                      <a:solidFill>
                        <a:srgbClr val="000000"/>
                      </a:solidFill>
                      <a:miter lim="400000"/>
                    </a:lnB>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349702">
                <a:tc rowSpan="8">
                  <a:txBody>
                    <a:bodyPr/>
                    <a:lstStyle/>
                    <a:p>
                      <a:pPr algn="l" defTabSz="457200">
                        <a:defRPr sz="1800">
                          <a:solidFill>
                            <a:srgbClr val="000000"/>
                          </a:solidFill>
                        </a:defRPr>
                      </a:pPr>
                      <a:r>
                        <a:rPr sz="1600" b="1">
                          <a:latin typeface="Calibri"/>
                          <a:ea typeface="Calibri"/>
                          <a:cs typeface="Calibri"/>
                          <a:sym typeface="Calibri"/>
                        </a:rPr>
                        <a:t>Process Metrics</a:t>
                      </a:r>
                    </a:p>
                  </a:txBody>
                  <a:tcPr marL="0" marR="0" marT="0" marB="0" anchor="ctr" horzOverflow="overflow">
                    <a:lnL w="381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solidFill>
                      <a:srgbClr val="FFFFFF"/>
                    </a:solidFill>
                  </a:tcPr>
                </a:tc>
                <a:tc gridSpan="4">
                  <a:txBody>
                    <a:bodyPr/>
                    <a:lstStyle/>
                    <a:p>
                      <a:pPr algn="l" defTabSz="457200">
                        <a:defRPr sz="1800">
                          <a:solidFill>
                            <a:srgbClr val="000000"/>
                          </a:solidFill>
                        </a:defRPr>
                      </a:pPr>
                      <a:r>
                        <a:rPr sz="1600">
                          <a:latin typeface="Calibri"/>
                          <a:ea typeface="Calibri"/>
                          <a:cs typeface="Calibri"/>
                          <a:sym typeface="Calibri"/>
                        </a:rPr>
                        <a:t>Baseline metrics and targets so that improvements can be tracked</a:t>
                      </a:r>
                    </a:p>
                  </a:txBody>
                  <a:tcPr marL="0" marR="0" marT="0" marB="0" anchor="b" horzOverflow="overflow">
                    <a:lnL w="25400">
                      <a:solidFill>
                        <a:srgbClr val="000000"/>
                      </a:solidFill>
                      <a:miter lim="400000"/>
                    </a:lnL>
                    <a:lnR w="38100">
                      <a:solidFill>
                        <a:srgbClr val="000000"/>
                      </a:solidFill>
                      <a:miter lim="400000"/>
                    </a:lnR>
                    <a:lnT w="25400">
                      <a:solidFill>
                        <a:srgbClr val="000000"/>
                      </a:solidFill>
                      <a:miter lim="400000"/>
                    </a:lnT>
                    <a:lnB w="25400">
                      <a:solidFill>
                        <a:srgbClr val="000000"/>
                      </a:solidFill>
                      <a:miter lim="400000"/>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349702">
                <a:tc vMerge="1">
                  <a:txBody>
                    <a:bodyPr/>
                    <a:lstStyle/>
                    <a:p>
                      <a:endParaRPr lang="en-US"/>
                    </a:p>
                  </a:txBody>
                  <a:tcPr/>
                </a:tc>
                <a:tc gridSpan="2">
                  <a:txBody>
                    <a:bodyPr/>
                    <a:lstStyle/>
                    <a:p>
                      <a:pPr defTabSz="457200">
                        <a:defRPr sz="1800">
                          <a:solidFill>
                            <a:srgbClr val="000000"/>
                          </a:solidFill>
                        </a:defRPr>
                      </a:pPr>
                      <a:r>
                        <a:rPr sz="1600" b="1">
                          <a:latin typeface="Calibri"/>
                          <a:ea typeface="Calibri"/>
                          <a:cs typeface="Calibri"/>
                          <a:sym typeface="Calibri"/>
                        </a:rPr>
                        <a:t>Metric</a:t>
                      </a:r>
                    </a:p>
                  </a:txBody>
                  <a:tcPr marL="0" marR="0" marT="0" marB="0" anchor="b"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solidFill>
                      <a:srgbClr val="FFFFFF"/>
                    </a:solidFill>
                  </a:tcPr>
                </a:tc>
                <a:tc hMerge="1">
                  <a:txBody>
                    <a:bodyPr/>
                    <a:lstStyle/>
                    <a:p>
                      <a:endParaRPr lang="en-US"/>
                    </a:p>
                  </a:txBody>
                  <a:tcPr/>
                </a:tc>
                <a:tc>
                  <a:txBody>
                    <a:bodyPr/>
                    <a:lstStyle/>
                    <a:p>
                      <a:pPr defTabSz="457200">
                        <a:defRPr sz="1800">
                          <a:solidFill>
                            <a:srgbClr val="000000"/>
                          </a:solidFill>
                        </a:defRPr>
                      </a:pPr>
                      <a:r>
                        <a:rPr sz="1600" b="1">
                          <a:latin typeface="Calibri"/>
                          <a:ea typeface="Calibri"/>
                          <a:cs typeface="Calibri"/>
                          <a:sym typeface="Calibri"/>
                        </a:rPr>
                        <a:t>Baseline</a:t>
                      </a:r>
                    </a:p>
                  </a:txBody>
                  <a:tcPr marL="0" marR="0" marT="0" marB="0" anchor="b"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solidFill>
                      <a:srgbClr val="FFFFFF"/>
                    </a:solidFill>
                  </a:tcPr>
                </a:tc>
                <a:tc>
                  <a:txBody>
                    <a:bodyPr/>
                    <a:lstStyle/>
                    <a:p>
                      <a:pPr defTabSz="457200">
                        <a:defRPr sz="1800">
                          <a:solidFill>
                            <a:srgbClr val="000000"/>
                          </a:solidFill>
                        </a:defRPr>
                      </a:pPr>
                      <a:r>
                        <a:rPr sz="1600" b="1">
                          <a:latin typeface="Calibri"/>
                          <a:ea typeface="Calibri"/>
                          <a:cs typeface="Calibri"/>
                          <a:sym typeface="Calibri"/>
                        </a:rPr>
                        <a:t>Target</a:t>
                      </a:r>
                    </a:p>
                  </a:txBody>
                  <a:tcPr marL="0" marR="0" marT="0" marB="0" anchor="b" horzOverflow="overflow">
                    <a:lnL w="25400">
                      <a:solidFill>
                        <a:srgbClr val="000000"/>
                      </a:solidFill>
                      <a:miter lim="400000"/>
                    </a:lnL>
                    <a:lnR w="38100">
                      <a:solidFill>
                        <a:srgbClr val="000000"/>
                      </a:solidFill>
                      <a:miter lim="400000"/>
                    </a:lnR>
                    <a:lnT w="25400">
                      <a:solidFill>
                        <a:srgbClr val="000000"/>
                      </a:solidFill>
                      <a:miter lim="400000"/>
                    </a:lnT>
                    <a:lnB w="25400">
                      <a:solidFill>
                        <a:srgbClr val="000000"/>
                      </a:solidFill>
                      <a:miter lim="400000"/>
                    </a:lnB>
                    <a:solidFill>
                      <a:srgbClr val="FFFFFF"/>
                    </a:solidFill>
                  </a:tcPr>
                </a:tc>
                <a:extLst>
                  <a:ext uri="{0D108BD9-81ED-4DB2-BD59-A6C34878D82A}">
                    <a16:rowId xmlns:a16="http://schemas.microsoft.com/office/drawing/2014/main" val="10008"/>
                  </a:ext>
                </a:extLst>
              </a:tr>
              <a:tr h="349702">
                <a:tc vMerge="1">
                  <a:txBody>
                    <a:bodyPr/>
                    <a:lstStyle/>
                    <a:p>
                      <a:endParaRPr lang="en-US"/>
                    </a:p>
                  </a:txBody>
                  <a:tcPr/>
                </a:tc>
                <a:tc gridSpan="2">
                  <a:txBody>
                    <a:bodyPr/>
                    <a:lstStyle/>
                    <a:p>
                      <a:pPr algn="l" defTabSz="457200">
                        <a:defRPr sz="1800">
                          <a:solidFill>
                            <a:srgbClr val="000000"/>
                          </a:solidFill>
                        </a:defRPr>
                      </a:pPr>
                      <a:r>
                        <a:rPr sz="1600" b="1">
                          <a:latin typeface="Calibri"/>
                          <a:ea typeface="Calibri"/>
                          <a:cs typeface="Calibri"/>
                          <a:sym typeface="Calibri"/>
                        </a:rPr>
                        <a:t>Fatigue program enrollment</a:t>
                      </a:r>
                    </a:p>
                  </a:txBody>
                  <a:tcPr marL="0" marR="0" marT="0" marB="0" anchor="b" horzOverflow="overflow">
                    <a:lnL w="25400">
                      <a:solidFill>
                        <a:srgbClr val="000000"/>
                      </a:solidFill>
                      <a:miter lim="400000"/>
                    </a:lnL>
                    <a:lnR w="25400">
                      <a:solidFill>
                        <a:srgbClr val="000000"/>
                      </a:solidFill>
                      <a:miter lim="400000"/>
                    </a:lnR>
                    <a:lnT w="25400">
                      <a:solidFill>
                        <a:srgbClr val="000000"/>
                      </a:solidFill>
                      <a:miter lim="400000"/>
                    </a:lnT>
                    <a:lnB w="12700">
                      <a:solidFill>
                        <a:srgbClr val="000000"/>
                      </a:solidFill>
                      <a:custDash>
                        <a:ds d="200000" sp="200000"/>
                      </a:custDash>
                      <a:miter lim="400000"/>
                    </a:lnB>
                    <a:solidFill>
                      <a:srgbClr val="FFFFFF"/>
                    </a:solidFill>
                  </a:tcPr>
                </a:tc>
                <a:tc hMerge="1">
                  <a:txBody>
                    <a:bodyPr/>
                    <a:lstStyle/>
                    <a:p>
                      <a:endParaRPr lang="en-US"/>
                    </a:p>
                  </a:txBody>
                  <a:tcPr/>
                </a:tc>
                <a:tc>
                  <a:txBody>
                    <a:bodyPr/>
                    <a:lstStyle/>
                    <a:p>
                      <a:pPr defTabSz="457200">
                        <a:defRPr sz="1800">
                          <a:solidFill>
                            <a:srgbClr val="000000"/>
                          </a:solidFill>
                        </a:defRPr>
                      </a:pPr>
                      <a:r>
                        <a:rPr sz="1600">
                          <a:latin typeface="Calibri"/>
                          <a:ea typeface="Calibri"/>
                          <a:cs typeface="Calibri"/>
                          <a:sym typeface="Calibri"/>
                        </a:rPr>
                        <a:t>N/A</a:t>
                      </a:r>
                    </a:p>
                  </a:txBody>
                  <a:tcPr marL="0" marR="0" marT="0" marB="0" anchor="b" horzOverflow="overflow">
                    <a:lnL w="25400">
                      <a:solidFill>
                        <a:srgbClr val="000000"/>
                      </a:solidFill>
                      <a:miter lim="400000"/>
                    </a:lnL>
                    <a:lnR w="25400">
                      <a:solidFill>
                        <a:srgbClr val="000000"/>
                      </a:solidFill>
                      <a:miter lim="400000"/>
                    </a:lnR>
                    <a:lnT w="25400">
                      <a:solidFill>
                        <a:srgbClr val="000000"/>
                      </a:solidFill>
                      <a:miter lim="400000"/>
                    </a:lnT>
                    <a:lnB w="12700">
                      <a:solidFill>
                        <a:srgbClr val="000000"/>
                      </a:solidFill>
                      <a:custDash>
                        <a:ds d="200000" sp="200000"/>
                      </a:custDash>
                      <a:miter lim="400000"/>
                    </a:lnB>
                    <a:solidFill>
                      <a:srgbClr val="FFFFFF"/>
                    </a:solidFill>
                  </a:tcPr>
                </a:tc>
                <a:tc>
                  <a:txBody>
                    <a:bodyPr/>
                    <a:lstStyle/>
                    <a:p>
                      <a:pPr defTabSz="457200">
                        <a:defRPr sz="1800">
                          <a:solidFill>
                            <a:srgbClr val="000000"/>
                          </a:solidFill>
                        </a:defRPr>
                      </a:pPr>
                      <a:r>
                        <a:rPr sz="1600">
                          <a:latin typeface="Calibri"/>
                          <a:ea typeface="Calibri"/>
                          <a:cs typeface="Calibri"/>
                          <a:sym typeface="Calibri"/>
                        </a:rPr>
                        <a:t>95%</a:t>
                      </a:r>
                    </a:p>
                  </a:txBody>
                  <a:tcPr marL="0" marR="0" marT="0" marB="0" anchor="b" horzOverflow="overflow">
                    <a:lnL w="25400">
                      <a:solidFill>
                        <a:srgbClr val="000000"/>
                      </a:solidFill>
                      <a:miter lim="400000"/>
                    </a:lnL>
                    <a:lnR w="38100">
                      <a:solidFill>
                        <a:srgbClr val="000000"/>
                      </a:solidFill>
                      <a:miter lim="400000"/>
                    </a:lnR>
                    <a:lnT w="25400">
                      <a:solidFill>
                        <a:srgbClr val="000000"/>
                      </a:solidFill>
                      <a:miter lim="400000"/>
                    </a:lnT>
                    <a:lnB w="12700">
                      <a:solidFill>
                        <a:srgbClr val="000000"/>
                      </a:solidFill>
                      <a:custDash>
                        <a:ds d="200000" sp="200000"/>
                      </a:custDash>
                      <a:miter lim="400000"/>
                    </a:lnB>
                    <a:solidFill>
                      <a:srgbClr val="FFFFFF"/>
                    </a:solidFill>
                  </a:tcPr>
                </a:tc>
                <a:extLst>
                  <a:ext uri="{0D108BD9-81ED-4DB2-BD59-A6C34878D82A}">
                    <a16:rowId xmlns:a16="http://schemas.microsoft.com/office/drawing/2014/main" val="10009"/>
                  </a:ext>
                </a:extLst>
              </a:tr>
              <a:tr h="349702">
                <a:tc vMerge="1">
                  <a:txBody>
                    <a:bodyPr/>
                    <a:lstStyle/>
                    <a:p>
                      <a:endParaRPr lang="en-US"/>
                    </a:p>
                  </a:txBody>
                  <a:tcPr/>
                </a:tc>
                <a:tc gridSpan="2">
                  <a:txBody>
                    <a:bodyPr/>
                    <a:lstStyle/>
                    <a:p>
                      <a:pPr algn="l" defTabSz="457200">
                        <a:defRPr sz="1800">
                          <a:solidFill>
                            <a:srgbClr val="000000"/>
                          </a:solidFill>
                        </a:defRPr>
                      </a:pPr>
                      <a:r>
                        <a:rPr sz="1600" b="1">
                          <a:latin typeface="Calibri"/>
                          <a:ea typeface="Calibri"/>
                          <a:cs typeface="Calibri"/>
                          <a:sym typeface="Calibri"/>
                        </a:rPr>
                        <a:t>% of UP time</a:t>
                      </a:r>
                    </a:p>
                  </a:txBody>
                  <a:tcPr marL="0" marR="0" marT="0" marB="0" anchor="b" horzOverflow="overflow">
                    <a:lnL w="25400">
                      <a:solidFill>
                        <a:srgbClr val="000000"/>
                      </a:solidFill>
                      <a:miter lim="400000"/>
                    </a:lnL>
                    <a:lnR w="25400">
                      <a:solidFill>
                        <a:srgbClr val="000000"/>
                      </a:solidFill>
                      <a:miter lim="400000"/>
                    </a:lnR>
                    <a:lnT w="12700">
                      <a:solidFill>
                        <a:srgbClr val="000000"/>
                      </a:solidFill>
                      <a:custDash>
                        <a:ds d="200000" sp="200000"/>
                      </a:custDash>
                      <a:miter lim="400000"/>
                    </a:lnT>
                    <a:lnB w="12700">
                      <a:solidFill>
                        <a:srgbClr val="000000"/>
                      </a:solidFill>
                      <a:custDash>
                        <a:ds d="200000" sp="200000"/>
                      </a:custDash>
                      <a:miter lim="400000"/>
                    </a:lnB>
                    <a:solidFill>
                      <a:srgbClr val="FFFFFF"/>
                    </a:solidFill>
                  </a:tcPr>
                </a:tc>
                <a:tc hMerge="1">
                  <a:txBody>
                    <a:bodyPr/>
                    <a:lstStyle/>
                    <a:p>
                      <a:endParaRPr lang="en-US"/>
                    </a:p>
                  </a:txBody>
                  <a:tcPr/>
                </a:tc>
                <a:tc>
                  <a:txBody>
                    <a:bodyPr/>
                    <a:lstStyle/>
                    <a:p>
                      <a:pPr defTabSz="457200">
                        <a:defRPr sz="1800">
                          <a:solidFill>
                            <a:srgbClr val="000000"/>
                          </a:solidFill>
                        </a:defRPr>
                      </a:pPr>
                      <a:r>
                        <a:rPr sz="1600">
                          <a:latin typeface="Calibri"/>
                          <a:ea typeface="Calibri"/>
                          <a:cs typeface="Calibri"/>
                          <a:sym typeface="Calibri"/>
                        </a:rPr>
                        <a:t>N/A</a:t>
                      </a:r>
                    </a:p>
                  </a:txBody>
                  <a:tcPr marL="0" marR="0" marT="0" marB="0" anchor="b" horzOverflow="overflow">
                    <a:lnL w="25400">
                      <a:solidFill>
                        <a:srgbClr val="000000"/>
                      </a:solidFill>
                      <a:miter lim="400000"/>
                    </a:lnL>
                    <a:lnR w="25400">
                      <a:solidFill>
                        <a:srgbClr val="000000"/>
                      </a:solidFill>
                      <a:miter lim="400000"/>
                    </a:lnR>
                    <a:lnT w="12700">
                      <a:solidFill>
                        <a:srgbClr val="000000"/>
                      </a:solidFill>
                      <a:custDash>
                        <a:ds d="200000" sp="200000"/>
                      </a:custDash>
                      <a:miter lim="400000"/>
                    </a:lnT>
                    <a:lnB w="12700">
                      <a:solidFill>
                        <a:srgbClr val="000000"/>
                      </a:solidFill>
                      <a:custDash>
                        <a:ds d="200000" sp="200000"/>
                      </a:custDash>
                      <a:miter lim="400000"/>
                    </a:lnB>
                    <a:solidFill>
                      <a:srgbClr val="FFFFFF"/>
                    </a:solidFill>
                  </a:tcPr>
                </a:tc>
                <a:tc>
                  <a:txBody>
                    <a:bodyPr/>
                    <a:lstStyle/>
                    <a:p>
                      <a:pPr defTabSz="457200">
                        <a:defRPr sz="1800">
                          <a:solidFill>
                            <a:srgbClr val="000000"/>
                          </a:solidFill>
                        </a:defRPr>
                      </a:pPr>
                      <a:r>
                        <a:rPr sz="1600">
                          <a:latin typeface="Calibri"/>
                          <a:ea typeface="Calibri"/>
                          <a:cs typeface="Calibri"/>
                          <a:sym typeface="Calibri"/>
                        </a:rPr>
                        <a:t>99%</a:t>
                      </a:r>
                    </a:p>
                  </a:txBody>
                  <a:tcPr marL="0" marR="0" marT="0" marB="0" anchor="b" horzOverflow="overflow">
                    <a:lnL w="25400">
                      <a:solidFill>
                        <a:srgbClr val="000000"/>
                      </a:solidFill>
                      <a:miter lim="400000"/>
                    </a:lnL>
                    <a:lnR w="38100">
                      <a:solidFill>
                        <a:srgbClr val="000000"/>
                      </a:solidFill>
                      <a:miter lim="400000"/>
                    </a:lnR>
                    <a:lnT w="12700">
                      <a:solidFill>
                        <a:srgbClr val="000000"/>
                      </a:solidFill>
                      <a:custDash>
                        <a:ds d="200000" sp="200000"/>
                      </a:custDash>
                      <a:miter lim="400000"/>
                    </a:lnT>
                    <a:lnB w="12700">
                      <a:solidFill>
                        <a:srgbClr val="000000"/>
                      </a:solidFill>
                      <a:custDash>
                        <a:ds d="200000" sp="200000"/>
                      </a:custDash>
                      <a:miter lim="400000"/>
                    </a:lnB>
                    <a:solidFill>
                      <a:srgbClr val="FFFFFF"/>
                    </a:solidFill>
                  </a:tcPr>
                </a:tc>
                <a:extLst>
                  <a:ext uri="{0D108BD9-81ED-4DB2-BD59-A6C34878D82A}">
                    <a16:rowId xmlns:a16="http://schemas.microsoft.com/office/drawing/2014/main" val="10010"/>
                  </a:ext>
                </a:extLst>
              </a:tr>
              <a:tr h="415484">
                <a:tc vMerge="1">
                  <a:txBody>
                    <a:bodyPr/>
                    <a:lstStyle/>
                    <a:p>
                      <a:endParaRPr lang="en-US"/>
                    </a:p>
                  </a:txBody>
                  <a:tcPr/>
                </a:tc>
                <a:tc gridSpan="2">
                  <a:txBody>
                    <a:bodyPr/>
                    <a:lstStyle/>
                    <a:p>
                      <a:pPr algn="l" defTabSz="457200">
                        <a:defRPr sz="1800">
                          <a:solidFill>
                            <a:srgbClr val="000000"/>
                          </a:solidFill>
                        </a:defRPr>
                      </a:pPr>
                      <a:r>
                        <a:rPr sz="1600" b="1">
                          <a:latin typeface="Calibri"/>
                          <a:ea typeface="Calibri"/>
                          <a:cs typeface="Calibri"/>
                          <a:sym typeface="Calibri"/>
                        </a:rPr>
                        <a:t>Success Rate of Care delivery Systems</a:t>
                      </a:r>
                    </a:p>
                  </a:txBody>
                  <a:tcPr marL="0" marR="0" marT="0" marB="0" anchor="b" horzOverflow="overflow">
                    <a:lnL w="25400">
                      <a:solidFill>
                        <a:srgbClr val="000000"/>
                      </a:solidFill>
                      <a:miter lim="400000"/>
                    </a:lnL>
                    <a:lnR w="25400">
                      <a:solidFill>
                        <a:srgbClr val="000000"/>
                      </a:solidFill>
                      <a:miter lim="400000"/>
                    </a:lnR>
                    <a:lnT w="12700">
                      <a:solidFill>
                        <a:srgbClr val="000000"/>
                      </a:solidFill>
                      <a:custDash>
                        <a:ds d="200000" sp="200000"/>
                      </a:custDash>
                      <a:miter lim="400000"/>
                    </a:lnT>
                    <a:lnB w="12700">
                      <a:solidFill>
                        <a:srgbClr val="000000"/>
                      </a:solidFill>
                      <a:custDash>
                        <a:ds d="200000" sp="200000"/>
                      </a:custDash>
                      <a:miter lim="400000"/>
                    </a:lnB>
                    <a:solidFill>
                      <a:srgbClr val="FFFFFF"/>
                    </a:solidFill>
                  </a:tcPr>
                </a:tc>
                <a:tc hMerge="1">
                  <a:txBody>
                    <a:bodyPr/>
                    <a:lstStyle/>
                    <a:p>
                      <a:endParaRPr lang="en-US"/>
                    </a:p>
                  </a:txBody>
                  <a:tcPr/>
                </a:tc>
                <a:tc>
                  <a:txBody>
                    <a:bodyPr/>
                    <a:lstStyle/>
                    <a:p>
                      <a:pPr defTabSz="457200">
                        <a:defRPr sz="1800">
                          <a:solidFill>
                            <a:srgbClr val="000000"/>
                          </a:solidFill>
                        </a:defRPr>
                      </a:pPr>
                      <a:r>
                        <a:rPr sz="1600">
                          <a:latin typeface="Calibri"/>
                          <a:ea typeface="Calibri"/>
                          <a:cs typeface="Calibri"/>
                          <a:sym typeface="Calibri"/>
                        </a:rPr>
                        <a:t>N/A</a:t>
                      </a:r>
                    </a:p>
                  </a:txBody>
                  <a:tcPr marL="0" marR="0" marT="0" marB="0" anchor="b" horzOverflow="overflow">
                    <a:lnL w="25400">
                      <a:solidFill>
                        <a:srgbClr val="000000"/>
                      </a:solidFill>
                      <a:miter lim="400000"/>
                    </a:lnL>
                    <a:lnR w="25400">
                      <a:solidFill>
                        <a:srgbClr val="000000"/>
                      </a:solidFill>
                      <a:miter lim="400000"/>
                    </a:lnR>
                    <a:lnT w="12700">
                      <a:solidFill>
                        <a:srgbClr val="000000"/>
                      </a:solidFill>
                      <a:custDash>
                        <a:ds d="200000" sp="200000"/>
                      </a:custDash>
                      <a:miter lim="400000"/>
                    </a:lnT>
                    <a:lnB w="12700">
                      <a:solidFill>
                        <a:srgbClr val="000000"/>
                      </a:solidFill>
                      <a:custDash>
                        <a:ds d="200000" sp="200000"/>
                      </a:custDash>
                      <a:miter lim="400000"/>
                    </a:lnB>
                    <a:solidFill>
                      <a:srgbClr val="FFFFFF"/>
                    </a:solidFill>
                  </a:tcPr>
                </a:tc>
                <a:tc>
                  <a:txBody>
                    <a:bodyPr/>
                    <a:lstStyle/>
                    <a:p>
                      <a:pPr defTabSz="457200">
                        <a:defRPr sz="1800">
                          <a:solidFill>
                            <a:srgbClr val="000000"/>
                          </a:solidFill>
                        </a:defRPr>
                      </a:pPr>
                      <a:r>
                        <a:rPr sz="1600">
                          <a:latin typeface="Calibri"/>
                          <a:ea typeface="Calibri"/>
                          <a:cs typeface="Calibri"/>
                          <a:sym typeface="Calibri"/>
                        </a:rPr>
                        <a:t>95%</a:t>
                      </a:r>
                    </a:p>
                  </a:txBody>
                  <a:tcPr marL="0" marR="0" marT="0" marB="0" anchor="b" horzOverflow="overflow">
                    <a:lnL w="25400">
                      <a:solidFill>
                        <a:srgbClr val="000000"/>
                      </a:solidFill>
                      <a:miter lim="400000"/>
                    </a:lnL>
                    <a:lnR w="38100">
                      <a:solidFill>
                        <a:srgbClr val="000000"/>
                      </a:solidFill>
                      <a:miter lim="400000"/>
                    </a:lnR>
                    <a:lnT w="12700">
                      <a:solidFill>
                        <a:srgbClr val="000000"/>
                      </a:solidFill>
                      <a:custDash>
                        <a:ds d="200000" sp="200000"/>
                      </a:custDash>
                      <a:miter lim="400000"/>
                    </a:lnT>
                    <a:lnB w="12700">
                      <a:solidFill>
                        <a:srgbClr val="000000"/>
                      </a:solidFill>
                      <a:custDash>
                        <a:ds d="200000" sp="200000"/>
                      </a:custDash>
                      <a:miter lim="400000"/>
                    </a:lnB>
                    <a:solidFill>
                      <a:srgbClr val="FFFFFF"/>
                    </a:solidFill>
                  </a:tcPr>
                </a:tc>
                <a:extLst>
                  <a:ext uri="{0D108BD9-81ED-4DB2-BD59-A6C34878D82A}">
                    <a16:rowId xmlns:a16="http://schemas.microsoft.com/office/drawing/2014/main" val="10011"/>
                  </a:ext>
                </a:extLst>
              </a:tr>
              <a:tr h="381000">
                <a:tc vMerge="1">
                  <a:txBody>
                    <a:bodyPr/>
                    <a:lstStyle/>
                    <a:p>
                      <a:endParaRPr lang="en-US"/>
                    </a:p>
                  </a:txBody>
                  <a:tcPr/>
                </a:tc>
                <a:tc gridSpan="2">
                  <a:txBody>
                    <a:bodyPr/>
                    <a:lstStyle/>
                    <a:p>
                      <a:pPr algn="l" defTabSz="457200">
                        <a:defRPr sz="1800">
                          <a:solidFill>
                            <a:srgbClr val="000000"/>
                          </a:solidFill>
                        </a:defRPr>
                      </a:pPr>
                      <a:r>
                        <a:rPr sz="1600" b="1">
                          <a:latin typeface="Calibri"/>
                          <a:ea typeface="Calibri"/>
                          <a:cs typeface="Calibri"/>
                          <a:sym typeface="Calibri"/>
                        </a:rPr>
                        <a:t>No of facilities covered under the program</a:t>
                      </a:r>
                    </a:p>
                  </a:txBody>
                  <a:tcPr marL="0" marR="0" marT="0" marB="0" anchor="b" horzOverflow="overflow">
                    <a:lnL w="25400">
                      <a:solidFill>
                        <a:srgbClr val="000000"/>
                      </a:solidFill>
                      <a:miter lim="400000"/>
                    </a:lnL>
                    <a:lnR w="25400">
                      <a:solidFill>
                        <a:srgbClr val="000000"/>
                      </a:solidFill>
                      <a:miter lim="400000"/>
                    </a:lnR>
                    <a:lnT w="12700">
                      <a:solidFill>
                        <a:srgbClr val="000000"/>
                      </a:solidFill>
                      <a:custDash>
                        <a:ds d="200000" sp="200000"/>
                      </a:custDash>
                      <a:miter lim="400000"/>
                    </a:lnT>
                    <a:lnB w="12700">
                      <a:solidFill>
                        <a:srgbClr val="000000"/>
                      </a:solidFill>
                      <a:custDash>
                        <a:ds d="200000" sp="200000"/>
                      </a:custDash>
                      <a:miter lim="400000"/>
                    </a:lnB>
                    <a:solidFill>
                      <a:srgbClr val="FFFFFF"/>
                    </a:solidFill>
                  </a:tcPr>
                </a:tc>
                <a:tc hMerge="1">
                  <a:txBody>
                    <a:bodyPr/>
                    <a:lstStyle/>
                    <a:p>
                      <a:endParaRPr lang="en-US"/>
                    </a:p>
                  </a:txBody>
                  <a:tcPr/>
                </a:tc>
                <a:tc>
                  <a:txBody>
                    <a:bodyPr/>
                    <a:lstStyle/>
                    <a:p>
                      <a:pPr defTabSz="457200">
                        <a:defRPr sz="1800">
                          <a:solidFill>
                            <a:srgbClr val="000000"/>
                          </a:solidFill>
                        </a:defRPr>
                      </a:pPr>
                      <a:r>
                        <a:rPr sz="1600">
                          <a:latin typeface="Calibri"/>
                          <a:ea typeface="Calibri"/>
                          <a:cs typeface="Calibri"/>
                          <a:sym typeface="Calibri"/>
                        </a:rPr>
                        <a:t>N/A</a:t>
                      </a:r>
                    </a:p>
                  </a:txBody>
                  <a:tcPr marL="0" marR="0" marT="0" marB="0" anchor="b" horzOverflow="overflow">
                    <a:lnL w="25400">
                      <a:solidFill>
                        <a:srgbClr val="000000"/>
                      </a:solidFill>
                      <a:miter lim="400000"/>
                    </a:lnL>
                    <a:lnR w="25400">
                      <a:solidFill>
                        <a:srgbClr val="000000"/>
                      </a:solidFill>
                      <a:miter lim="400000"/>
                    </a:lnR>
                    <a:lnT w="12700">
                      <a:solidFill>
                        <a:srgbClr val="000000"/>
                      </a:solidFill>
                      <a:custDash>
                        <a:ds d="200000" sp="200000"/>
                      </a:custDash>
                      <a:miter lim="400000"/>
                    </a:lnT>
                    <a:lnB w="12700">
                      <a:solidFill>
                        <a:srgbClr val="000000"/>
                      </a:solidFill>
                      <a:custDash>
                        <a:ds d="200000" sp="200000"/>
                      </a:custDash>
                      <a:miter lim="400000"/>
                    </a:lnB>
                    <a:solidFill>
                      <a:srgbClr val="FFFFFF"/>
                    </a:solidFill>
                  </a:tcPr>
                </a:tc>
                <a:tc>
                  <a:txBody>
                    <a:bodyPr/>
                    <a:lstStyle/>
                    <a:p>
                      <a:pPr defTabSz="457200">
                        <a:defRPr sz="1800">
                          <a:solidFill>
                            <a:srgbClr val="000000"/>
                          </a:solidFill>
                        </a:defRPr>
                      </a:pPr>
                      <a:r>
                        <a:rPr sz="1600">
                          <a:latin typeface="Calibri"/>
                          <a:ea typeface="Calibri"/>
                          <a:cs typeface="Calibri"/>
                          <a:sym typeface="Calibri"/>
                        </a:rPr>
                        <a:t>100%</a:t>
                      </a:r>
                    </a:p>
                  </a:txBody>
                  <a:tcPr marL="0" marR="0" marT="0" marB="0" anchor="b" horzOverflow="overflow">
                    <a:lnL w="25400">
                      <a:solidFill>
                        <a:srgbClr val="000000"/>
                      </a:solidFill>
                      <a:miter lim="400000"/>
                    </a:lnL>
                    <a:lnR w="38100">
                      <a:solidFill>
                        <a:srgbClr val="000000"/>
                      </a:solidFill>
                      <a:miter lim="400000"/>
                    </a:lnR>
                    <a:lnT w="12700">
                      <a:solidFill>
                        <a:srgbClr val="000000"/>
                      </a:solidFill>
                      <a:custDash>
                        <a:ds d="200000" sp="200000"/>
                      </a:custDash>
                      <a:miter lim="400000"/>
                    </a:lnT>
                    <a:lnB w="12700">
                      <a:solidFill>
                        <a:srgbClr val="000000"/>
                      </a:solidFill>
                      <a:custDash>
                        <a:ds d="200000" sp="200000"/>
                      </a:custDash>
                      <a:miter lim="400000"/>
                    </a:lnB>
                    <a:solidFill>
                      <a:srgbClr val="FFFFFF"/>
                    </a:solidFill>
                  </a:tcPr>
                </a:tc>
                <a:extLst>
                  <a:ext uri="{0D108BD9-81ED-4DB2-BD59-A6C34878D82A}">
                    <a16:rowId xmlns:a16="http://schemas.microsoft.com/office/drawing/2014/main" val="10012"/>
                  </a:ext>
                </a:extLst>
              </a:tr>
              <a:tr h="483553">
                <a:tc vMerge="1">
                  <a:txBody>
                    <a:bodyPr/>
                    <a:lstStyle/>
                    <a:p>
                      <a:endParaRPr lang="en-US"/>
                    </a:p>
                  </a:txBody>
                  <a:tcPr/>
                </a:tc>
                <a:tc gridSpan="2">
                  <a:txBody>
                    <a:bodyPr/>
                    <a:lstStyle/>
                    <a:p>
                      <a:pPr algn="l" defTabSz="457200">
                        <a:defRPr sz="1800">
                          <a:solidFill>
                            <a:srgbClr val="000000"/>
                          </a:solidFill>
                        </a:defRPr>
                      </a:pPr>
                      <a:r>
                        <a:rPr sz="1600" b="1" dirty="0">
                          <a:latin typeface="Calibri"/>
                          <a:ea typeface="Calibri"/>
                          <a:cs typeface="Calibri"/>
                          <a:sym typeface="Calibri"/>
                        </a:rPr>
                        <a:t>Hiring of necessary professionals for S</a:t>
                      </a:r>
                      <a:r>
                        <a:rPr lang="en-US" sz="1600" b="1" dirty="0">
                          <a:latin typeface="Calibri"/>
                          <a:ea typeface="Calibri"/>
                          <a:cs typeface="Calibri"/>
                          <a:sym typeface="Calibri"/>
                        </a:rPr>
                        <a:t>C</a:t>
                      </a:r>
                      <a:r>
                        <a:rPr sz="1600" b="1" dirty="0">
                          <a:latin typeface="Calibri"/>
                          <a:ea typeface="Calibri"/>
                          <a:cs typeface="Calibri"/>
                          <a:sym typeface="Calibri"/>
                        </a:rPr>
                        <a:t>P</a:t>
                      </a:r>
                    </a:p>
                  </a:txBody>
                  <a:tcPr marL="0" marR="0" marT="0" marB="0" anchor="b" horzOverflow="overflow">
                    <a:lnL w="25400">
                      <a:solidFill>
                        <a:srgbClr val="000000"/>
                      </a:solidFill>
                      <a:miter lim="400000"/>
                    </a:lnL>
                    <a:lnR w="25400">
                      <a:solidFill>
                        <a:srgbClr val="000000"/>
                      </a:solidFill>
                      <a:miter lim="400000"/>
                    </a:lnR>
                    <a:lnT w="12700">
                      <a:solidFill>
                        <a:srgbClr val="000000"/>
                      </a:solidFill>
                      <a:custDash>
                        <a:ds d="200000" sp="200000"/>
                      </a:custDash>
                      <a:miter lim="400000"/>
                    </a:lnT>
                    <a:lnB w="12700">
                      <a:solidFill>
                        <a:srgbClr val="000000"/>
                      </a:solidFill>
                      <a:custDash>
                        <a:ds d="200000" sp="200000"/>
                      </a:custDash>
                      <a:miter lim="400000"/>
                    </a:lnB>
                    <a:solidFill>
                      <a:srgbClr val="FFFFFF"/>
                    </a:solidFill>
                  </a:tcPr>
                </a:tc>
                <a:tc hMerge="1">
                  <a:txBody>
                    <a:bodyPr/>
                    <a:lstStyle/>
                    <a:p>
                      <a:endParaRPr lang="en-US"/>
                    </a:p>
                  </a:txBody>
                  <a:tcPr/>
                </a:tc>
                <a:tc>
                  <a:txBody>
                    <a:bodyPr/>
                    <a:lstStyle/>
                    <a:p>
                      <a:pPr defTabSz="457200">
                        <a:defRPr sz="1800">
                          <a:solidFill>
                            <a:srgbClr val="000000"/>
                          </a:solidFill>
                        </a:defRPr>
                      </a:pPr>
                      <a:r>
                        <a:rPr sz="1600">
                          <a:latin typeface="Calibri"/>
                          <a:ea typeface="Calibri"/>
                          <a:cs typeface="Calibri"/>
                          <a:sym typeface="Calibri"/>
                        </a:rPr>
                        <a:t>N/A</a:t>
                      </a:r>
                    </a:p>
                  </a:txBody>
                  <a:tcPr marL="0" marR="0" marT="0" marB="0" anchor="b" horzOverflow="overflow">
                    <a:lnL w="25400">
                      <a:solidFill>
                        <a:srgbClr val="000000"/>
                      </a:solidFill>
                      <a:miter lim="400000"/>
                    </a:lnL>
                    <a:lnR w="25400">
                      <a:solidFill>
                        <a:srgbClr val="000000"/>
                      </a:solidFill>
                      <a:miter lim="400000"/>
                    </a:lnR>
                    <a:lnT w="12700">
                      <a:solidFill>
                        <a:srgbClr val="000000"/>
                      </a:solidFill>
                      <a:custDash>
                        <a:ds d="200000" sp="200000"/>
                      </a:custDash>
                      <a:miter lim="400000"/>
                    </a:lnT>
                    <a:lnB w="12700">
                      <a:solidFill>
                        <a:srgbClr val="000000"/>
                      </a:solidFill>
                      <a:custDash>
                        <a:ds d="200000" sp="200000"/>
                      </a:custDash>
                      <a:miter lim="400000"/>
                    </a:lnB>
                    <a:solidFill>
                      <a:srgbClr val="FFFFFF"/>
                    </a:solidFill>
                  </a:tcPr>
                </a:tc>
                <a:tc>
                  <a:txBody>
                    <a:bodyPr/>
                    <a:lstStyle/>
                    <a:p>
                      <a:pPr defTabSz="457200">
                        <a:defRPr sz="1800">
                          <a:solidFill>
                            <a:srgbClr val="000000"/>
                          </a:solidFill>
                        </a:defRPr>
                      </a:pPr>
                      <a:r>
                        <a:rPr sz="1600">
                          <a:latin typeface="Calibri"/>
                          <a:ea typeface="Calibri"/>
                          <a:cs typeface="Calibri"/>
                          <a:sym typeface="Calibri"/>
                        </a:rPr>
                        <a:t>5</a:t>
                      </a:r>
                    </a:p>
                  </a:txBody>
                  <a:tcPr marL="0" marR="0" marT="0" marB="0" anchor="b" horzOverflow="overflow">
                    <a:lnL w="25400">
                      <a:solidFill>
                        <a:srgbClr val="000000"/>
                      </a:solidFill>
                      <a:miter lim="400000"/>
                    </a:lnL>
                    <a:lnR w="38100">
                      <a:solidFill>
                        <a:srgbClr val="000000"/>
                      </a:solidFill>
                      <a:miter lim="400000"/>
                    </a:lnR>
                    <a:lnT w="12700">
                      <a:solidFill>
                        <a:srgbClr val="000000"/>
                      </a:solidFill>
                      <a:custDash>
                        <a:ds d="200000" sp="200000"/>
                      </a:custDash>
                      <a:miter lim="400000"/>
                    </a:lnT>
                    <a:lnB w="12700">
                      <a:solidFill>
                        <a:srgbClr val="000000"/>
                      </a:solidFill>
                      <a:custDash>
                        <a:ds d="200000" sp="200000"/>
                      </a:custDash>
                      <a:miter lim="400000"/>
                    </a:lnB>
                    <a:solidFill>
                      <a:srgbClr val="FFFFFF"/>
                    </a:solidFill>
                  </a:tcPr>
                </a:tc>
                <a:extLst>
                  <a:ext uri="{0D108BD9-81ED-4DB2-BD59-A6C34878D82A}">
                    <a16:rowId xmlns:a16="http://schemas.microsoft.com/office/drawing/2014/main" val="10013"/>
                  </a:ext>
                </a:extLst>
              </a:tr>
              <a:tr h="349702">
                <a:tc vMerge="1">
                  <a:txBody>
                    <a:bodyPr/>
                    <a:lstStyle/>
                    <a:p>
                      <a:endParaRPr lang="en-US"/>
                    </a:p>
                  </a:txBody>
                  <a:tcPr/>
                </a:tc>
                <a:tc gridSpan="2">
                  <a:txBody>
                    <a:bodyPr/>
                    <a:lstStyle/>
                    <a:p>
                      <a:pPr algn="l" defTabSz="457200">
                        <a:defRPr sz="1800">
                          <a:solidFill>
                            <a:srgbClr val="000000"/>
                          </a:solidFill>
                        </a:defRPr>
                      </a:pPr>
                      <a:r>
                        <a:rPr sz="1600" b="1">
                          <a:latin typeface="Calibri"/>
                          <a:ea typeface="Calibri"/>
                          <a:cs typeface="Calibri"/>
                          <a:sym typeface="Calibri"/>
                        </a:rPr>
                        <a:t>Device Accuracy Testing</a:t>
                      </a:r>
                    </a:p>
                  </a:txBody>
                  <a:tcPr marL="0" marR="0" marT="0" marB="0" anchor="b" horzOverflow="overflow">
                    <a:lnL w="25400">
                      <a:solidFill>
                        <a:srgbClr val="000000"/>
                      </a:solidFill>
                      <a:miter lim="400000"/>
                    </a:lnL>
                    <a:lnR w="25400">
                      <a:solidFill>
                        <a:srgbClr val="000000"/>
                      </a:solidFill>
                      <a:miter lim="400000"/>
                    </a:lnR>
                    <a:lnT w="12700">
                      <a:solidFill>
                        <a:srgbClr val="000000"/>
                      </a:solidFill>
                      <a:custDash>
                        <a:ds d="200000" sp="200000"/>
                      </a:custDash>
                      <a:miter lim="400000"/>
                    </a:lnT>
                    <a:lnB w="25400">
                      <a:solidFill>
                        <a:srgbClr val="000000"/>
                      </a:solidFill>
                      <a:miter lim="400000"/>
                    </a:lnB>
                    <a:solidFill>
                      <a:srgbClr val="FFFFFF"/>
                    </a:solidFill>
                  </a:tcPr>
                </a:tc>
                <a:tc hMerge="1">
                  <a:txBody>
                    <a:bodyPr/>
                    <a:lstStyle/>
                    <a:p>
                      <a:endParaRPr lang="en-US"/>
                    </a:p>
                  </a:txBody>
                  <a:tcPr/>
                </a:tc>
                <a:tc>
                  <a:txBody>
                    <a:bodyPr/>
                    <a:lstStyle/>
                    <a:p>
                      <a:pPr defTabSz="457200">
                        <a:defRPr sz="1800">
                          <a:solidFill>
                            <a:srgbClr val="000000"/>
                          </a:solidFill>
                        </a:defRPr>
                      </a:pPr>
                      <a:r>
                        <a:rPr sz="1600">
                          <a:latin typeface="Calibri"/>
                          <a:ea typeface="Calibri"/>
                          <a:cs typeface="Calibri"/>
                          <a:sym typeface="Calibri"/>
                        </a:rPr>
                        <a:t>N/A</a:t>
                      </a:r>
                    </a:p>
                  </a:txBody>
                  <a:tcPr marL="0" marR="0" marT="0" marB="0" anchor="b" horzOverflow="overflow">
                    <a:lnL w="25400">
                      <a:solidFill>
                        <a:srgbClr val="000000"/>
                      </a:solidFill>
                      <a:miter lim="400000"/>
                    </a:lnL>
                    <a:lnR w="25400">
                      <a:solidFill>
                        <a:srgbClr val="000000"/>
                      </a:solidFill>
                      <a:miter lim="400000"/>
                    </a:lnR>
                    <a:lnT w="12700">
                      <a:solidFill>
                        <a:srgbClr val="000000"/>
                      </a:solidFill>
                      <a:custDash>
                        <a:ds d="200000" sp="200000"/>
                      </a:custDash>
                      <a:miter lim="400000"/>
                    </a:lnT>
                    <a:lnB w="25400">
                      <a:solidFill>
                        <a:srgbClr val="000000"/>
                      </a:solidFill>
                      <a:miter lim="400000"/>
                    </a:lnB>
                    <a:solidFill>
                      <a:srgbClr val="FFFFFF"/>
                    </a:solidFill>
                  </a:tcPr>
                </a:tc>
                <a:tc>
                  <a:txBody>
                    <a:bodyPr/>
                    <a:lstStyle/>
                    <a:p>
                      <a:pPr defTabSz="457200">
                        <a:defRPr sz="1800">
                          <a:solidFill>
                            <a:srgbClr val="000000"/>
                          </a:solidFill>
                        </a:defRPr>
                      </a:pPr>
                      <a:r>
                        <a:rPr sz="1600">
                          <a:latin typeface="Calibri"/>
                          <a:ea typeface="Calibri"/>
                          <a:cs typeface="Calibri"/>
                          <a:sym typeface="Calibri"/>
                        </a:rPr>
                        <a:t>On every visit</a:t>
                      </a:r>
                    </a:p>
                  </a:txBody>
                  <a:tcPr marL="0" marR="0" marT="0" marB="0" anchor="b" horzOverflow="overflow">
                    <a:lnL w="25400">
                      <a:solidFill>
                        <a:srgbClr val="000000"/>
                      </a:solidFill>
                      <a:miter lim="400000"/>
                    </a:lnL>
                    <a:lnR w="38100">
                      <a:solidFill>
                        <a:srgbClr val="000000"/>
                      </a:solidFill>
                      <a:miter lim="400000"/>
                    </a:lnR>
                    <a:lnT w="12700">
                      <a:solidFill>
                        <a:srgbClr val="000000"/>
                      </a:solidFill>
                      <a:custDash>
                        <a:ds d="200000" sp="200000"/>
                      </a:custDash>
                      <a:miter lim="400000"/>
                    </a:lnT>
                    <a:lnB w="25400">
                      <a:solidFill>
                        <a:srgbClr val="000000"/>
                      </a:solidFill>
                      <a:miter lim="400000"/>
                    </a:lnB>
                    <a:solidFill>
                      <a:srgbClr val="FFFFFF"/>
                    </a:solidFill>
                  </a:tcPr>
                </a:tc>
                <a:extLst>
                  <a:ext uri="{0D108BD9-81ED-4DB2-BD59-A6C34878D82A}">
                    <a16:rowId xmlns:a16="http://schemas.microsoft.com/office/drawing/2014/main" val="10014"/>
                  </a:ext>
                </a:extLst>
              </a:tr>
              <a:tr h="349702">
                <a:tc gridSpan="5">
                  <a:txBody>
                    <a:bodyPr/>
                    <a:lstStyle/>
                    <a:p>
                      <a:pPr algn="l" defTabSz="457200">
                        <a:defRPr sz="1600" b="1">
                          <a:solidFill>
                            <a:srgbClr val="000000"/>
                          </a:solidFill>
                          <a:latin typeface="Calibri"/>
                          <a:ea typeface="Calibri"/>
                          <a:cs typeface="Calibri"/>
                          <a:sym typeface="Calibri"/>
                        </a:defRPr>
                      </a:pPr>
                      <a:r>
                        <a:t>Notes: </a:t>
                      </a:r>
                      <a:r>
                        <a:rPr b="0"/>
                        <a:t>% Up time is for patient web portal, device used by patients and provider.</a:t>
                      </a:r>
                    </a:p>
                  </a:txBody>
                  <a:tcPr marL="0" marR="0" marT="0" marB="0" horzOverflow="overflow">
                    <a:lnL w="38100">
                      <a:solidFill>
                        <a:srgbClr val="000000"/>
                      </a:solidFill>
                      <a:miter lim="400000"/>
                    </a:lnL>
                    <a:lnR w="38100">
                      <a:solidFill>
                        <a:srgbClr val="000000"/>
                      </a:solidFill>
                      <a:miter lim="400000"/>
                    </a:lnR>
                    <a:lnT w="25400">
                      <a:solidFill>
                        <a:srgbClr val="000000"/>
                      </a:solidFill>
                      <a:miter lim="400000"/>
                    </a:lnT>
                    <a:lnB w="25400">
                      <a:solidFill>
                        <a:srgbClr val="000000"/>
                      </a:solidFill>
                      <a:miter lim="400000"/>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5"/>
                  </a:ext>
                </a:extLst>
              </a:tr>
              <a:tr h="349702">
                <a:tc gridSpan="5">
                  <a:txBody>
                    <a:bodyPr/>
                    <a:lstStyle/>
                    <a:p>
                      <a:pPr algn="l" defTabSz="457200">
                        <a:defRPr sz="1800">
                          <a:solidFill>
                            <a:srgbClr val="000000"/>
                          </a:solidFill>
                        </a:defRPr>
                      </a:pPr>
                      <a:r>
                        <a:rPr sz="1600" b="1">
                          <a:latin typeface="Calibri"/>
                          <a:ea typeface="Calibri"/>
                          <a:cs typeface="Calibri"/>
                          <a:sym typeface="Calibri"/>
                        </a:rPr>
                        <a:t>Team Members: Sonali Chaudhari, Gurwinder Mashiana, Praneeth Reddy, Ankur Muley</a:t>
                      </a:r>
                    </a:p>
                  </a:txBody>
                  <a:tcPr marL="0" marR="0" marT="0" marB="0" anchor="ctr" horzOverflow="overflow">
                    <a:lnL w="38100">
                      <a:solidFill>
                        <a:srgbClr val="000000"/>
                      </a:solidFill>
                      <a:miter lim="400000"/>
                    </a:lnL>
                    <a:lnR w="38100">
                      <a:solidFill>
                        <a:srgbClr val="000000"/>
                      </a:solidFill>
                      <a:miter lim="400000"/>
                    </a:lnR>
                    <a:lnT w="25400">
                      <a:solidFill>
                        <a:srgbClr val="000000"/>
                      </a:solidFill>
                      <a:miter lim="400000"/>
                    </a:lnT>
                    <a:lnB w="25400">
                      <a:solidFill>
                        <a:srgbClr val="000000"/>
                      </a:solidFill>
                      <a:miter lim="400000"/>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6"/>
                  </a:ext>
                </a:extLst>
              </a:tr>
              <a:tr h="349702">
                <a:tc gridSpan="5">
                  <a:txBody>
                    <a:bodyPr/>
                    <a:lstStyle/>
                    <a:p>
                      <a:pPr algn="l" defTabSz="457200">
                        <a:defRPr sz="1800">
                          <a:solidFill>
                            <a:srgbClr val="000000"/>
                          </a:solidFill>
                        </a:defRPr>
                      </a:pPr>
                      <a:r>
                        <a:rPr sz="1600" b="1" dirty="0">
                          <a:latin typeface="Calibri"/>
                          <a:ea typeface="Calibri"/>
                          <a:cs typeface="Calibri"/>
                          <a:sym typeface="Calibri"/>
                        </a:rPr>
                        <a:t>Project Start Date: 3 December 2017</a:t>
                      </a:r>
                    </a:p>
                  </a:txBody>
                  <a:tcPr marL="0" marR="0" marT="0" marB="0" anchor="ctr" horzOverflow="overflow">
                    <a:lnL w="38100">
                      <a:solidFill>
                        <a:srgbClr val="000000"/>
                      </a:solidFill>
                      <a:miter lim="400000"/>
                    </a:lnL>
                    <a:lnR w="38100">
                      <a:solidFill>
                        <a:srgbClr val="000000"/>
                      </a:solidFill>
                      <a:miter lim="400000"/>
                    </a:lnR>
                    <a:lnT w="25400">
                      <a:solidFill>
                        <a:srgbClr val="000000"/>
                      </a:solidFill>
                      <a:miter lim="400000"/>
                    </a:lnT>
                    <a:lnB w="38100">
                      <a:solidFill>
                        <a:srgbClr val="000000"/>
                      </a:solidFill>
                      <a:miter lim="400000"/>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7"/>
                  </a:ext>
                </a:extLst>
              </a:tr>
            </a:tbl>
          </a:graphicData>
        </a:graphic>
      </p:graphicFrame>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Shape 114"/>
          <p:cNvSpPr>
            <a:spLocks noGrp="1"/>
          </p:cNvSpPr>
          <p:nvPr>
            <p:ph type="subTitle" sz="quarter" idx="1"/>
          </p:nvPr>
        </p:nvSpPr>
        <p:spPr>
          <a:xfrm>
            <a:off x="787400" y="465856"/>
            <a:ext cx="11430000" cy="1491603"/>
          </a:xfrm>
          <a:prstGeom prst="rect">
            <a:avLst/>
          </a:prstGeom>
        </p:spPr>
        <p:txBody>
          <a:bodyPr anchor="ctr"/>
          <a:lstStyle/>
          <a:p>
            <a:pPr defTabSz="749808">
              <a:defRPr sz="3900" b="1">
                <a:solidFill>
                  <a:srgbClr val="010203"/>
                </a:solidFill>
                <a:effectLst/>
                <a:latin typeface="American Typewriter"/>
                <a:ea typeface="American Typewriter"/>
                <a:cs typeface="American Typewriter"/>
                <a:sym typeface="American Typewriter"/>
              </a:defRPr>
            </a:pPr>
            <a:endParaRPr/>
          </a:p>
          <a:p>
            <a:pPr defTabSz="749808">
              <a:defRPr sz="4900" b="1">
                <a:solidFill>
                  <a:srgbClr val="010203"/>
                </a:solidFill>
                <a:effectLst/>
                <a:latin typeface="American Typewriter"/>
                <a:ea typeface="American Typewriter"/>
                <a:cs typeface="American Typewriter"/>
                <a:sym typeface="American Typewriter"/>
              </a:defRPr>
            </a:pPr>
            <a:r>
              <a:t>CRITICAL TO QUALITY</a:t>
            </a:r>
          </a:p>
        </p:txBody>
      </p:sp>
      <p:graphicFrame>
        <p:nvGraphicFramePr>
          <p:cNvPr id="115" name="Table 115"/>
          <p:cNvGraphicFramePr/>
          <p:nvPr/>
        </p:nvGraphicFramePr>
        <p:xfrm>
          <a:off x="1079500" y="2979453"/>
          <a:ext cx="10761783" cy="4551646"/>
        </p:xfrm>
        <a:graphic>
          <a:graphicData uri="http://schemas.openxmlformats.org/drawingml/2006/table">
            <a:tbl>
              <a:tblPr>
                <a:tableStyleId>{4C3C2611-4C71-4FC5-86AE-919BDF0F9419}</a:tableStyleId>
              </a:tblPr>
              <a:tblGrid>
                <a:gridCol w="3587261">
                  <a:extLst>
                    <a:ext uri="{9D8B030D-6E8A-4147-A177-3AD203B41FA5}">
                      <a16:colId xmlns:a16="http://schemas.microsoft.com/office/drawing/2014/main" val="20000"/>
                    </a:ext>
                  </a:extLst>
                </a:gridCol>
                <a:gridCol w="3587261">
                  <a:extLst>
                    <a:ext uri="{9D8B030D-6E8A-4147-A177-3AD203B41FA5}">
                      <a16:colId xmlns:a16="http://schemas.microsoft.com/office/drawing/2014/main" val="20001"/>
                    </a:ext>
                  </a:extLst>
                </a:gridCol>
                <a:gridCol w="3587261">
                  <a:extLst>
                    <a:ext uri="{9D8B030D-6E8A-4147-A177-3AD203B41FA5}">
                      <a16:colId xmlns:a16="http://schemas.microsoft.com/office/drawing/2014/main" val="20002"/>
                    </a:ext>
                  </a:extLst>
                </a:gridCol>
              </a:tblGrid>
              <a:tr h="1000913">
                <a:tc>
                  <a:txBody>
                    <a:bodyPr/>
                    <a:lstStyle/>
                    <a:p>
                      <a:pPr defTabSz="457200">
                        <a:defRPr sz="1800">
                          <a:solidFill>
                            <a:srgbClr val="000000"/>
                          </a:solidFill>
                        </a:defRPr>
                      </a:pPr>
                      <a:r>
                        <a:rPr sz="2600" b="1">
                          <a:latin typeface="Calibri"/>
                          <a:ea typeface="Calibri"/>
                          <a:cs typeface="Calibri"/>
                          <a:sym typeface="Calibri"/>
                        </a:rPr>
                        <a:t>Goals</a:t>
                      </a:r>
                    </a:p>
                  </a:txBody>
                  <a:tcPr marL="0" marR="0" marT="0" marB="0" anchor="ctr" horzOverflow="overflow">
                    <a:lnL w="38100">
                      <a:solidFill>
                        <a:srgbClr val="000000"/>
                      </a:solidFill>
                      <a:miter lim="400000"/>
                    </a:lnL>
                    <a:lnR w="12700">
                      <a:solidFill>
                        <a:srgbClr val="000000"/>
                      </a:solidFill>
                      <a:miter lim="400000"/>
                    </a:lnR>
                    <a:lnT w="12700">
                      <a:solidFill>
                        <a:srgbClr val="000000"/>
                      </a:solidFill>
                      <a:miter lim="400000"/>
                    </a:lnT>
                    <a:lnB w="38100">
                      <a:solidFill>
                        <a:srgbClr val="000000"/>
                      </a:solidFill>
                      <a:miter lim="400000"/>
                    </a:lnB>
                    <a:solidFill>
                      <a:srgbClr val="FFFFFF"/>
                    </a:solidFill>
                  </a:tcPr>
                </a:tc>
                <a:tc>
                  <a:txBody>
                    <a:bodyPr/>
                    <a:lstStyle/>
                    <a:p>
                      <a:pPr defTabSz="457200">
                        <a:defRPr sz="1800">
                          <a:solidFill>
                            <a:srgbClr val="000000"/>
                          </a:solidFill>
                        </a:defRPr>
                      </a:pPr>
                      <a:r>
                        <a:rPr sz="2600" b="1">
                          <a:latin typeface="Calibri"/>
                          <a:ea typeface="Calibri"/>
                          <a:cs typeface="Calibri"/>
                          <a:sym typeface="Calibri"/>
                        </a:rPr>
                        <a:t>Drivers</a:t>
                      </a:r>
                    </a:p>
                  </a:txBody>
                  <a:tcPr marL="0" marR="0" marT="0" marB="0" anchor="ctr" horzOverflow="overflow">
                    <a:lnL w="12700">
                      <a:solidFill>
                        <a:srgbClr val="000000"/>
                      </a:solidFill>
                      <a:miter lim="400000"/>
                    </a:lnL>
                    <a:lnR w="12700">
                      <a:solidFill>
                        <a:srgbClr val="000000"/>
                      </a:solidFill>
                      <a:miter lim="400000"/>
                    </a:lnR>
                    <a:lnT w="12700">
                      <a:solidFill>
                        <a:srgbClr val="000000"/>
                      </a:solidFill>
                      <a:miter lim="400000"/>
                    </a:lnT>
                    <a:lnB w="38100">
                      <a:solidFill>
                        <a:srgbClr val="000000"/>
                      </a:solidFill>
                      <a:miter lim="400000"/>
                    </a:lnB>
                    <a:solidFill>
                      <a:srgbClr val="FFFFFF"/>
                    </a:solidFill>
                  </a:tcPr>
                </a:tc>
                <a:tc>
                  <a:txBody>
                    <a:bodyPr/>
                    <a:lstStyle/>
                    <a:p>
                      <a:pPr defTabSz="457200">
                        <a:defRPr sz="1800">
                          <a:solidFill>
                            <a:srgbClr val="000000"/>
                          </a:solidFill>
                        </a:defRPr>
                      </a:pPr>
                      <a:r>
                        <a:rPr sz="2600" b="1">
                          <a:latin typeface="Calibri"/>
                          <a:ea typeface="Calibri"/>
                          <a:cs typeface="Calibri"/>
                          <a:sym typeface="Calibri"/>
                        </a:rPr>
                        <a:t>Critical to Success</a:t>
                      </a:r>
                    </a:p>
                  </a:txBody>
                  <a:tcPr marL="0" marR="0" marT="0" marB="0" anchor="ctr" horzOverflow="overflow">
                    <a:lnL w="12700">
                      <a:solidFill>
                        <a:srgbClr val="000000"/>
                      </a:solidFill>
                      <a:miter lim="400000"/>
                    </a:lnL>
                    <a:lnR w="38100">
                      <a:solidFill>
                        <a:srgbClr val="000000"/>
                      </a:solidFill>
                      <a:miter lim="400000"/>
                    </a:lnR>
                    <a:lnT w="12700">
                      <a:solidFill>
                        <a:srgbClr val="000000"/>
                      </a:solidFill>
                      <a:miter lim="400000"/>
                    </a:lnT>
                    <a:lnB w="38100">
                      <a:solidFill>
                        <a:srgbClr val="000000"/>
                      </a:solidFill>
                      <a:miter lim="400000"/>
                    </a:lnB>
                    <a:solidFill>
                      <a:srgbClr val="FFFFFF"/>
                    </a:solidFill>
                  </a:tcPr>
                </a:tc>
                <a:extLst>
                  <a:ext uri="{0D108BD9-81ED-4DB2-BD59-A6C34878D82A}">
                    <a16:rowId xmlns:a16="http://schemas.microsoft.com/office/drawing/2014/main" val="10000"/>
                  </a:ext>
                </a:extLst>
              </a:tr>
              <a:tr h="880742">
                <a:tc>
                  <a:txBody>
                    <a:bodyPr/>
                    <a:lstStyle/>
                    <a:p>
                      <a:pPr algn="l" defTabSz="457200">
                        <a:defRPr sz="1800">
                          <a:solidFill>
                            <a:srgbClr val="000000"/>
                          </a:solidFill>
                        </a:defRPr>
                      </a:pPr>
                      <a:r>
                        <a:rPr sz="1600">
                          <a:latin typeface="Calibri"/>
                          <a:ea typeface="Calibri"/>
                          <a:cs typeface="Calibri"/>
                          <a:sym typeface="Calibri"/>
                        </a:rPr>
                        <a:t>Consistent and Centralized database</a:t>
                      </a:r>
                    </a:p>
                  </a:txBody>
                  <a:tcPr marL="0" marR="0" marT="0" marB="0" anchor="ctr" horzOverflow="overflow">
                    <a:lnL w="38100">
                      <a:solidFill>
                        <a:srgbClr val="000000"/>
                      </a:solidFill>
                      <a:miter lim="400000"/>
                    </a:lnL>
                    <a:lnR w="12700">
                      <a:solidFill>
                        <a:srgbClr val="000000"/>
                      </a:solidFill>
                      <a:miter lim="400000"/>
                    </a:lnR>
                    <a:lnT w="38100">
                      <a:solidFill>
                        <a:srgbClr val="000000"/>
                      </a:solidFill>
                      <a:miter lim="400000"/>
                    </a:lnT>
                    <a:lnB w="12700">
                      <a:solidFill>
                        <a:srgbClr val="000000"/>
                      </a:solidFill>
                      <a:miter lim="400000"/>
                    </a:lnB>
                    <a:solidFill>
                      <a:srgbClr val="FFFFFF"/>
                    </a:solidFill>
                  </a:tcPr>
                </a:tc>
                <a:tc>
                  <a:txBody>
                    <a:bodyPr/>
                    <a:lstStyle/>
                    <a:p>
                      <a:pPr algn="l" defTabSz="457200">
                        <a:defRPr sz="1800">
                          <a:solidFill>
                            <a:srgbClr val="000000"/>
                          </a:solidFill>
                        </a:defRPr>
                      </a:pPr>
                      <a:r>
                        <a:rPr sz="1600">
                          <a:latin typeface="Calibri"/>
                          <a:ea typeface="Calibri"/>
                          <a:cs typeface="Calibri"/>
                          <a:sym typeface="Calibri"/>
                        </a:rPr>
                        <a:t>Sharing of information, combining data from all 3 EMRs</a:t>
                      </a:r>
                    </a:p>
                  </a:txBody>
                  <a:tcPr marL="0" marR="0" marT="0" marB="0" anchor="ctr" horzOverflow="overflow">
                    <a:lnL w="12700">
                      <a:solidFill>
                        <a:srgbClr val="000000"/>
                      </a:solidFill>
                      <a:miter lim="400000"/>
                    </a:lnL>
                    <a:lnR w="12700">
                      <a:solidFill>
                        <a:srgbClr val="000000"/>
                      </a:solidFill>
                      <a:miter lim="400000"/>
                    </a:lnR>
                    <a:lnT w="38100">
                      <a:solidFill>
                        <a:srgbClr val="000000"/>
                      </a:solidFill>
                      <a:miter lim="400000"/>
                    </a:lnT>
                    <a:lnB w="12700">
                      <a:solidFill>
                        <a:srgbClr val="000000"/>
                      </a:solidFill>
                      <a:miter lim="400000"/>
                    </a:lnB>
                    <a:solidFill>
                      <a:srgbClr val="FFFFFF"/>
                    </a:solidFill>
                  </a:tcPr>
                </a:tc>
                <a:tc>
                  <a:txBody>
                    <a:bodyPr/>
                    <a:lstStyle/>
                    <a:p>
                      <a:pPr algn="l" defTabSz="457200">
                        <a:defRPr sz="1800">
                          <a:solidFill>
                            <a:srgbClr val="000000"/>
                          </a:solidFill>
                        </a:defRPr>
                      </a:pPr>
                      <a:r>
                        <a:rPr sz="1600">
                          <a:latin typeface="Calibri"/>
                          <a:ea typeface="Calibri"/>
                          <a:cs typeface="Calibri"/>
                          <a:sym typeface="Calibri"/>
                        </a:rPr>
                        <a:t>Standardization of database, consistency data </a:t>
                      </a:r>
                    </a:p>
                  </a:txBody>
                  <a:tcPr marL="0" marR="0" marT="0" marB="0" anchor="ctr" horzOverflow="overflow">
                    <a:lnL w="12700">
                      <a:solidFill>
                        <a:srgbClr val="000000"/>
                      </a:solidFill>
                      <a:miter lim="400000"/>
                    </a:lnL>
                    <a:lnR w="38100">
                      <a:solidFill>
                        <a:srgbClr val="000000"/>
                      </a:solidFill>
                      <a:miter lim="400000"/>
                    </a:lnR>
                    <a:lnT w="38100">
                      <a:solidFill>
                        <a:srgbClr val="000000"/>
                      </a:solidFill>
                      <a:miter lim="400000"/>
                    </a:lnT>
                    <a:lnB w="12700">
                      <a:solidFill>
                        <a:srgbClr val="000000"/>
                      </a:solidFill>
                      <a:miter lim="400000"/>
                    </a:lnB>
                    <a:solidFill>
                      <a:srgbClr val="FFFFFF"/>
                    </a:solidFill>
                  </a:tcPr>
                </a:tc>
                <a:extLst>
                  <a:ext uri="{0D108BD9-81ED-4DB2-BD59-A6C34878D82A}">
                    <a16:rowId xmlns:a16="http://schemas.microsoft.com/office/drawing/2014/main" val="10001"/>
                  </a:ext>
                </a:extLst>
              </a:tr>
              <a:tr h="895812">
                <a:tc>
                  <a:txBody>
                    <a:bodyPr/>
                    <a:lstStyle/>
                    <a:p>
                      <a:pPr algn="l" defTabSz="457200">
                        <a:defRPr sz="1800">
                          <a:solidFill>
                            <a:srgbClr val="000000"/>
                          </a:solidFill>
                        </a:defRPr>
                      </a:pPr>
                      <a:r>
                        <a:rPr sz="1600">
                          <a:latin typeface="Calibri"/>
                          <a:ea typeface="Calibri"/>
                          <a:cs typeface="Calibri"/>
                          <a:sym typeface="Calibri"/>
                        </a:rPr>
                        <a:t>Maintaining privacy of patients</a:t>
                      </a:r>
                    </a:p>
                  </a:txBody>
                  <a:tcPr marL="0" marR="0" marT="0" marB="0" anchor="ctr" horzOverflow="overflow">
                    <a:lnL w="381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c>
                  <a:txBody>
                    <a:bodyPr/>
                    <a:lstStyle/>
                    <a:p>
                      <a:pPr algn="l" defTabSz="457200">
                        <a:defRPr sz="1800">
                          <a:solidFill>
                            <a:srgbClr val="000000"/>
                          </a:solidFill>
                        </a:defRPr>
                      </a:pPr>
                      <a:r>
                        <a:rPr sz="1600">
                          <a:latin typeface="Calibri"/>
                          <a:ea typeface="Calibri"/>
                          <a:cs typeface="Calibri"/>
                          <a:sym typeface="Calibri"/>
                        </a:rPr>
                        <a:t>Securing patients data</a:t>
                      </a:r>
                    </a:p>
                  </a:txBody>
                  <a:tcPr marL="0" marR="0" marT="0" marB="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c>
                  <a:txBody>
                    <a:bodyPr/>
                    <a:lstStyle/>
                    <a:p>
                      <a:pPr algn="l" defTabSz="457200">
                        <a:defRPr sz="1800">
                          <a:solidFill>
                            <a:srgbClr val="000000"/>
                          </a:solidFill>
                        </a:defRPr>
                      </a:pPr>
                      <a:r>
                        <a:rPr sz="1600">
                          <a:latin typeface="Calibri"/>
                          <a:ea typeface="Calibri"/>
                          <a:cs typeface="Calibri"/>
                          <a:sym typeface="Calibri"/>
                        </a:rPr>
                        <a:t>Authorized access, database security</a:t>
                      </a:r>
                    </a:p>
                  </a:txBody>
                  <a:tcPr marL="0" marR="0" marT="0" marB="0" anchor="ctr" horzOverflow="overflow">
                    <a:lnL w="12700">
                      <a:solidFill>
                        <a:srgbClr val="000000"/>
                      </a:solidFill>
                      <a:miter lim="400000"/>
                    </a:lnL>
                    <a:lnR w="38100">
                      <a:solidFill>
                        <a:srgbClr val="000000"/>
                      </a:solidFill>
                      <a:miter lim="400000"/>
                    </a:lnR>
                    <a:lnT w="12700">
                      <a:solidFill>
                        <a:srgbClr val="000000"/>
                      </a:solidFill>
                      <a:miter lim="400000"/>
                    </a:lnT>
                    <a:lnB w="12700">
                      <a:solidFill>
                        <a:srgbClr val="000000"/>
                      </a:solidFill>
                      <a:miter lim="400000"/>
                    </a:lnB>
                    <a:solidFill>
                      <a:srgbClr val="FFFFFF"/>
                    </a:solidFill>
                  </a:tcPr>
                </a:tc>
                <a:extLst>
                  <a:ext uri="{0D108BD9-81ED-4DB2-BD59-A6C34878D82A}">
                    <a16:rowId xmlns:a16="http://schemas.microsoft.com/office/drawing/2014/main" val="10002"/>
                  </a:ext>
                </a:extLst>
              </a:tr>
              <a:tr h="882287">
                <a:tc>
                  <a:txBody>
                    <a:bodyPr/>
                    <a:lstStyle/>
                    <a:p>
                      <a:pPr algn="l" defTabSz="457200">
                        <a:defRPr sz="1800">
                          <a:solidFill>
                            <a:srgbClr val="000000"/>
                          </a:solidFill>
                        </a:defRPr>
                      </a:pPr>
                      <a:r>
                        <a:rPr sz="1600">
                          <a:latin typeface="Calibri"/>
                          <a:ea typeface="Calibri"/>
                          <a:cs typeface="Calibri"/>
                          <a:sym typeface="Calibri"/>
                        </a:rPr>
                        <a:t>Maintenance of  provided wearable device</a:t>
                      </a:r>
                    </a:p>
                  </a:txBody>
                  <a:tcPr marL="0" marR="0" marT="0" marB="0" anchor="ctr" horzOverflow="overflow">
                    <a:lnL w="381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c>
                  <a:txBody>
                    <a:bodyPr/>
                    <a:lstStyle/>
                    <a:p>
                      <a:pPr algn="l" defTabSz="457200">
                        <a:defRPr sz="1800">
                          <a:solidFill>
                            <a:srgbClr val="000000"/>
                          </a:solidFill>
                        </a:defRPr>
                      </a:pPr>
                      <a:r>
                        <a:rPr sz="1600">
                          <a:latin typeface="Calibri"/>
                          <a:ea typeface="Calibri"/>
                          <a:cs typeface="Calibri"/>
                          <a:sym typeface="Calibri"/>
                        </a:rPr>
                        <a:t>Accurate data generation, Tracking of fatigue</a:t>
                      </a:r>
                    </a:p>
                  </a:txBody>
                  <a:tcPr marL="0" marR="0" marT="0" marB="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c>
                  <a:txBody>
                    <a:bodyPr/>
                    <a:lstStyle/>
                    <a:p>
                      <a:pPr algn="l" defTabSz="457200">
                        <a:defRPr sz="1800">
                          <a:solidFill>
                            <a:srgbClr val="000000"/>
                          </a:solidFill>
                        </a:defRPr>
                      </a:pPr>
                      <a:r>
                        <a:rPr sz="1600">
                          <a:latin typeface="Calibri"/>
                          <a:ea typeface="Calibri"/>
                          <a:cs typeface="Calibri"/>
                          <a:sym typeface="Calibri"/>
                        </a:rPr>
                        <a:t>Accuracy of data gathered from the device, </a:t>
                      </a:r>
                    </a:p>
                  </a:txBody>
                  <a:tcPr marL="0" marR="0" marT="0" marB="0" anchor="ctr" horzOverflow="overflow">
                    <a:lnL w="12700">
                      <a:solidFill>
                        <a:srgbClr val="000000"/>
                      </a:solidFill>
                      <a:miter lim="400000"/>
                    </a:lnL>
                    <a:lnR w="38100">
                      <a:solidFill>
                        <a:srgbClr val="000000"/>
                      </a:solidFill>
                      <a:miter lim="400000"/>
                    </a:lnR>
                    <a:lnT w="12700">
                      <a:solidFill>
                        <a:srgbClr val="000000"/>
                      </a:solidFill>
                      <a:miter lim="400000"/>
                    </a:lnT>
                    <a:lnB w="12700">
                      <a:solidFill>
                        <a:srgbClr val="000000"/>
                      </a:solidFill>
                      <a:miter lim="400000"/>
                    </a:lnB>
                    <a:solidFill>
                      <a:srgbClr val="FFFFFF"/>
                    </a:solidFill>
                  </a:tcPr>
                </a:tc>
                <a:extLst>
                  <a:ext uri="{0D108BD9-81ED-4DB2-BD59-A6C34878D82A}">
                    <a16:rowId xmlns:a16="http://schemas.microsoft.com/office/drawing/2014/main" val="10003"/>
                  </a:ext>
                </a:extLst>
              </a:tr>
              <a:tr h="891892">
                <a:tc>
                  <a:txBody>
                    <a:bodyPr/>
                    <a:lstStyle/>
                    <a:p>
                      <a:pPr algn="l" defTabSz="457200">
                        <a:defRPr sz="1800">
                          <a:solidFill>
                            <a:srgbClr val="000000"/>
                          </a:solidFill>
                        </a:defRPr>
                      </a:pPr>
                      <a:r>
                        <a:rPr sz="1600">
                          <a:latin typeface="Calibri"/>
                          <a:ea typeface="Calibri"/>
                          <a:cs typeface="Calibri"/>
                          <a:sym typeface="Calibri"/>
                        </a:rPr>
                        <a:t>Program Effectiveness</a:t>
                      </a:r>
                    </a:p>
                  </a:txBody>
                  <a:tcPr marL="0" marR="0" marT="0" marB="0" anchor="ctr" horzOverflow="overflow">
                    <a:lnL w="38100">
                      <a:solidFill>
                        <a:srgbClr val="000000"/>
                      </a:solidFill>
                      <a:miter lim="400000"/>
                    </a:lnL>
                    <a:lnR w="12700">
                      <a:solidFill>
                        <a:srgbClr val="000000"/>
                      </a:solidFill>
                      <a:miter lim="400000"/>
                    </a:lnR>
                    <a:lnT w="12700">
                      <a:solidFill>
                        <a:srgbClr val="000000"/>
                      </a:solidFill>
                      <a:miter lim="400000"/>
                    </a:lnT>
                    <a:lnB w="38100">
                      <a:solidFill>
                        <a:srgbClr val="000000"/>
                      </a:solidFill>
                      <a:miter lim="400000"/>
                    </a:lnB>
                    <a:solidFill>
                      <a:srgbClr val="FFFFFF"/>
                    </a:solidFill>
                  </a:tcPr>
                </a:tc>
                <a:tc>
                  <a:txBody>
                    <a:bodyPr/>
                    <a:lstStyle/>
                    <a:p>
                      <a:pPr algn="l" defTabSz="457200">
                        <a:defRPr sz="1800">
                          <a:solidFill>
                            <a:srgbClr val="000000"/>
                          </a:solidFill>
                        </a:defRPr>
                      </a:pPr>
                      <a:r>
                        <a:rPr sz="1600">
                          <a:latin typeface="Calibri"/>
                          <a:ea typeface="Calibri"/>
                          <a:cs typeface="Calibri"/>
                          <a:sym typeface="Calibri"/>
                        </a:rPr>
                        <a:t>Reducing fatigue in cancer patients</a:t>
                      </a:r>
                    </a:p>
                  </a:txBody>
                  <a:tcPr marL="0" marR="0" marT="0" marB="0" anchor="ctr" horzOverflow="overflow">
                    <a:lnL w="12700">
                      <a:solidFill>
                        <a:srgbClr val="000000"/>
                      </a:solidFill>
                      <a:miter lim="400000"/>
                    </a:lnL>
                    <a:lnR w="12700">
                      <a:solidFill>
                        <a:srgbClr val="000000"/>
                      </a:solidFill>
                      <a:miter lim="400000"/>
                    </a:lnR>
                    <a:lnT w="12700">
                      <a:solidFill>
                        <a:srgbClr val="000000"/>
                      </a:solidFill>
                      <a:miter lim="400000"/>
                    </a:lnT>
                    <a:lnB w="38100">
                      <a:solidFill>
                        <a:srgbClr val="000000"/>
                      </a:solidFill>
                      <a:miter lim="400000"/>
                    </a:lnB>
                    <a:solidFill>
                      <a:srgbClr val="FFFFFF"/>
                    </a:solidFill>
                  </a:tcPr>
                </a:tc>
                <a:tc>
                  <a:txBody>
                    <a:bodyPr/>
                    <a:lstStyle/>
                    <a:p>
                      <a:pPr algn="l" defTabSz="457200">
                        <a:defRPr sz="1800">
                          <a:solidFill>
                            <a:srgbClr val="000000"/>
                          </a:solidFill>
                        </a:defRPr>
                      </a:pPr>
                      <a:r>
                        <a:rPr sz="1600">
                          <a:latin typeface="Calibri"/>
                          <a:ea typeface="Calibri"/>
                          <a:cs typeface="Calibri"/>
                          <a:sym typeface="Calibri"/>
                        </a:rPr>
                        <a:t>Accurate information from patients, Tracking of patients’ medical history</a:t>
                      </a:r>
                    </a:p>
                  </a:txBody>
                  <a:tcPr marL="0" marR="0" marT="0" marB="0" anchor="ctr" horzOverflow="overflow">
                    <a:lnL w="12700">
                      <a:solidFill>
                        <a:srgbClr val="000000"/>
                      </a:solidFill>
                      <a:miter lim="400000"/>
                    </a:lnL>
                    <a:lnR w="38100">
                      <a:solidFill>
                        <a:srgbClr val="000000"/>
                      </a:solidFill>
                      <a:miter lim="400000"/>
                    </a:lnR>
                    <a:lnT w="12700">
                      <a:solidFill>
                        <a:srgbClr val="000000"/>
                      </a:solidFill>
                      <a:miter lim="400000"/>
                    </a:lnT>
                    <a:lnB w="38100">
                      <a:solidFill>
                        <a:srgbClr val="000000"/>
                      </a:solidFill>
                      <a:miter lim="400000"/>
                    </a:lnB>
                    <a:solidFill>
                      <a:srgbClr val="FFFFFF"/>
                    </a:solidFill>
                  </a:tcPr>
                </a:tc>
                <a:extLst>
                  <a:ext uri="{0D108BD9-81ED-4DB2-BD59-A6C34878D82A}">
                    <a16:rowId xmlns:a16="http://schemas.microsoft.com/office/drawing/2014/main" val="10004"/>
                  </a:ext>
                </a:extLst>
              </a:tr>
            </a:tbl>
          </a:graphicData>
        </a:graphic>
      </p:graphicFrame>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Shape 117"/>
          <p:cNvSpPr>
            <a:spLocks noGrp="1"/>
          </p:cNvSpPr>
          <p:nvPr>
            <p:ph type="subTitle" sz="quarter" idx="1"/>
          </p:nvPr>
        </p:nvSpPr>
        <p:spPr>
          <a:xfrm>
            <a:off x="787400" y="465856"/>
            <a:ext cx="11430000" cy="1491603"/>
          </a:xfrm>
          <a:prstGeom prst="rect">
            <a:avLst/>
          </a:prstGeom>
        </p:spPr>
        <p:txBody>
          <a:bodyPr anchor="ctr"/>
          <a:lstStyle/>
          <a:p>
            <a:pPr defTabSz="749808">
              <a:lnSpc>
                <a:spcPct val="90000"/>
              </a:lnSpc>
              <a:defRPr sz="3300" b="1">
                <a:solidFill>
                  <a:srgbClr val="010203"/>
                </a:solidFill>
                <a:effectLst/>
                <a:latin typeface="American Typewriter"/>
                <a:ea typeface="American Typewriter"/>
                <a:cs typeface="American Typewriter"/>
                <a:sym typeface="American Typewriter"/>
              </a:defRPr>
            </a:pPr>
            <a:endParaRPr/>
          </a:p>
          <a:p>
            <a:pPr defTabSz="749808">
              <a:lnSpc>
                <a:spcPct val="90000"/>
              </a:lnSpc>
              <a:defRPr sz="4100" b="1">
                <a:solidFill>
                  <a:srgbClr val="010203"/>
                </a:solidFill>
                <a:effectLst/>
                <a:latin typeface="American Typewriter"/>
                <a:ea typeface="American Typewriter"/>
                <a:cs typeface="American Typewriter"/>
                <a:sym typeface="American Typewriter"/>
              </a:defRPr>
            </a:pPr>
            <a:r>
              <a:t>Failure Modes and Effects Analysis</a:t>
            </a:r>
          </a:p>
        </p:txBody>
      </p:sp>
      <p:graphicFrame>
        <p:nvGraphicFramePr>
          <p:cNvPr id="118" name="Table 118"/>
          <p:cNvGraphicFramePr/>
          <p:nvPr/>
        </p:nvGraphicFramePr>
        <p:xfrm>
          <a:off x="987020" y="2854407"/>
          <a:ext cx="11030754" cy="4595888"/>
        </p:xfrm>
        <a:graphic>
          <a:graphicData uri="http://schemas.openxmlformats.org/drawingml/2006/table">
            <a:tbl>
              <a:tblPr>
                <a:tableStyleId>{4C3C2611-4C71-4FC5-86AE-919BDF0F9419}</a:tableStyleId>
              </a:tblPr>
              <a:tblGrid>
                <a:gridCol w="421152">
                  <a:extLst>
                    <a:ext uri="{9D8B030D-6E8A-4147-A177-3AD203B41FA5}">
                      <a16:colId xmlns:a16="http://schemas.microsoft.com/office/drawing/2014/main" val="20000"/>
                    </a:ext>
                  </a:extLst>
                </a:gridCol>
                <a:gridCol w="2418300">
                  <a:extLst>
                    <a:ext uri="{9D8B030D-6E8A-4147-A177-3AD203B41FA5}">
                      <a16:colId xmlns:a16="http://schemas.microsoft.com/office/drawing/2014/main" val="20001"/>
                    </a:ext>
                  </a:extLst>
                </a:gridCol>
                <a:gridCol w="1799861">
                  <a:extLst>
                    <a:ext uri="{9D8B030D-6E8A-4147-A177-3AD203B41FA5}">
                      <a16:colId xmlns:a16="http://schemas.microsoft.com/office/drawing/2014/main" val="20002"/>
                    </a:ext>
                  </a:extLst>
                </a:gridCol>
                <a:gridCol w="1592506">
                  <a:extLst>
                    <a:ext uri="{9D8B030D-6E8A-4147-A177-3AD203B41FA5}">
                      <a16:colId xmlns:a16="http://schemas.microsoft.com/office/drawing/2014/main" val="20003"/>
                    </a:ext>
                  </a:extLst>
                </a:gridCol>
                <a:gridCol w="1745104">
                  <a:extLst>
                    <a:ext uri="{9D8B030D-6E8A-4147-A177-3AD203B41FA5}">
                      <a16:colId xmlns:a16="http://schemas.microsoft.com/office/drawing/2014/main" val="20004"/>
                    </a:ext>
                  </a:extLst>
                </a:gridCol>
                <a:gridCol w="1659876">
                  <a:extLst>
                    <a:ext uri="{9D8B030D-6E8A-4147-A177-3AD203B41FA5}">
                      <a16:colId xmlns:a16="http://schemas.microsoft.com/office/drawing/2014/main" val="20005"/>
                    </a:ext>
                  </a:extLst>
                </a:gridCol>
                <a:gridCol w="1393955">
                  <a:extLst>
                    <a:ext uri="{9D8B030D-6E8A-4147-A177-3AD203B41FA5}">
                      <a16:colId xmlns:a16="http://schemas.microsoft.com/office/drawing/2014/main" val="20006"/>
                    </a:ext>
                  </a:extLst>
                </a:gridCol>
              </a:tblGrid>
              <a:tr h="705918">
                <a:tc rowSpan="2">
                  <a:txBody>
                    <a:bodyPr/>
                    <a:lstStyle/>
                    <a:p>
                      <a:pPr defTabSz="914400">
                        <a:tabLst>
                          <a:tab pos="914400" algn="l"/>
                        </a:tabLst>
                        <a:defRPr sz="3600"/>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457200">
                        <a:defRPr sz="1800">
                          <a:solidFill>
                            <a:srgbClr val="000000"/>
                          </a:solidFill>
                        </a:defRPr>
                      </a:pPr>
                      <a:r>
                        <a:rPr sz="1400" b="1">
                          <a:latin typeface="Calibri"/>
                          <a:ea typeface="Calibri"/>
                          <a:cs typeface="Calibri"/>
                          <a:sym typeface="Calibri"/>
                        </a:rPr>
                        <a:t>Failure</a:t>
                      </a:r>
                    </a:p>
                  </a:txBody>
                  <a:tcPr marL="0" marR="0" marT="0" marB="0" anchor="ctr" horzOverflow="overflow">
                    <a:lnL w="38100">
                      <a:solidFill>
                        <a:srgbClr val="000000"/>
                      </a:solidFill>
                      <a:miter lim="400000"/>
                    </a:lnL>
                    <a:lnR w="12700">
                      <a:solidFill>
                        <a:srgbClr val="000000"/>
                      </a:solidFill>
                      <a:miter lim="400000"/>
                    </a:lnR>
                    <a:lnT w="38100">
                      <a:solidFill>
                        <a:srgbClr val="000000"/>
                      </a:solidFill>
                      <a:miter lim="400000"/>
                    </a:lnT>
                    <a:lnB w="12700">
                      <a:solidFill>
                        <a:srgbClr val="000000"/>
                      </a:solidFill>
                      <a:miter lim="400000"/>
                    </a:lnB>
                    <a:solidFill>
                      <a:srgbClr val="FFFFFF"/>
                    </a:solidFill>
                  </a:tcPr>
                </a:tc>
                <a:tc>
                  <a:txBody>
                    <a:bodyPr/>
                    <a:lstStyle/>
                    <a:p>
                      <a:pPr defTabSz="457200">
                        <a:defRPr sz="1800">
                          <a:solidFill>
                            <a:srgbClr val="000000"/>
                          </a:solidFill>
                        </a:defRPr>
                      </a:pPr>
                      <a:r>
                        <a:rPr sz="1400" b="1">
                          <a:latin typeface="Calibri"/>
                          <a:ea typeface="Calibri"/>
                          <a:cs typeface="Calibri"/>
                          <a:sym typeface="Calibri"/>
                        </a:rPr>
                        <a:t>Root Cause</a:t>
                      </a:r>
                    </a:p>
                  </a:txBody>
                  <a:tcPr marL="0" marR="0" marT="0" marB="0" anchor="ctr" horzOverflow="overflow">
                    <a:lnL w="12700">
                      <a:solidFill>
                        <a:srgbClr val="000000"/>
                      </a:solidFill>
                      <a:miter lim="400000"/>
                    </a:lnL>
                    <a:lnR w="12700">
                      <a:solidFill>
                        <a:srgbClr val="000000"/>
                      </a:solidFill>
                      <a:miter lim="400000"/>
                    </a:lnR>
                    <a:lnT w="38100">
                      <a:solidFill>
                        <a:srgbClr val="000000"/>
                      </a:solidFill>
                      <a:miter lim="400000"/>
                    </a:lnT>
                    <a:lnB w="12700">
                      <a:solidFill>
                        <a:srgbClr val="000000"/>
                      </a:solidFill>
                      <a:miter lim="400000"/>
                    </a:lnB>
                    <a:solidFill>
                      <a:srgbClr val="FFFFFF"/>
                    </a:solidFill>
                  </a:tcPr>
                </a:tc>
                <a:tc>
                  <a:txBody>
                    <a:bodyPr/>
                    <a:lstStyle/>
                    <a:p>
                      <a:pPr defTabSz="457200">
                        <a:defRPr sz="1800">
                          <a:solidFill>
                            <a:srgbClr val="000000"/>
                          </a:solidFill>
                        </a:defRPr>
                      </a:pPr>
                      <a:r>
                        <a:rPr sz="1400" b="1">
                          <a:latin typeface="Calibri"/>
                          <a:ea typeface="Calibri"/>
                          <a:cs typeface="Calibri"/>
                          <a:sym typeface="Calibri"/>
                        </a:rPr>
                        <a:t>Severity (Rate 1-10, 10= Most Severe)</a:t>
                      </a:r>
                    </a:p>
                  </a:txBody>
                  <a:tcPr marL="0" marR="0" marT="0" marB="0" anchor="ctr" horzOverflow="overflow">
                    <a:lnL w="12700">
                      <a:solidFill>
                        <a:srgbClr val="000000"/>
                      </a:solidFill>
                      <a:miter lim="400000"/>
                    </a:lnL>
                    <a:lnR w="12700">
                      <a:solidFill>
                        <a:srgbClr val="000000"/>
                      </a:solidFill>
                      <a:miter lim="400000"/>
                    </a:lnR>
                    <a:lnT w="38100">
                      <a:solidFill>
                        <a:srgbClr val="000000"/>
                      </a:solidFill>
                      <a:miter lim="400000"/>
                    </a:lnT>
                    <a:lnB w="12700">
                      <a:solidFill>
                        <a:srgbClr val="000000"/>
                      </a:solidFill>
                      <a:miter lim="400000"/>
                    </a:lnB>
                    <a:solidFill>
                      <a:srgbClr val="FFFFFF"/>
                    </a:solidFill>
                  </a:tcPr>
                </a:tc>
                <a:tc>
                  <a:txBody>
                    <a:bodyPr/>
                    <a:lstStyle/>
                    <a:p>
                      <a:pPr defTabSz="457200">
                        <a:defRPr sz="1800">
                          <a:solidFill>
                            <a:srgbClr val="000000"/>
                          </a:solidFill>
                        </a:defRPr>
                      </a:pPr>
                      <a:r>
                        <a:rPr sz="1400" b="1">
                          <a:latin typeface="Calibri"/>
                          <a:ea typeface="Calibri"/>
                          <a:cs typeface="Calibri"/>
                          <a:sym typeface="Calibri"/>
                        </a:rPr>
                        <a:t>Probability of occurrence (Rate 1-10, 10= Highest Probability)</a:t>
                      </a:r>
                    </a:p>
                  </a:txBody>
                  <a:tcPr marL="0" marR="0" marT="0" marB="0" anchor="ctr" horzOverflow="overflow">
                    <a:lnL w="12700">
                      <a:solidFill>
                        <a:srgbClr val="000000"/>
                      </a:solidFill>
                      <a:miter lim="400000"/>
                    </a:lnL>
                    <a:lnR w="12700">
                      <a:solidFill>
                        <a:srgbClr val="000000"/>
                      </a:solidFill>
                      <a:miter lim="400000"/>
                    </a:lnR>
                    <a:lnT w="38100">
                      <a:solidFill>
                        <a:srgbClr val="000000"/>
                      </a:solidFill>
                      <a:miter lim="400000"/>
                    </a:lnT>
                    <a:lnB w="12700">
                      <a:solidFill>
                        <a:srgbClr val="000000"/>
                      </a:solidFill>
                      <a:miter lim="400000"/>
                    </a:lnB>
                    <a:solidFill>
                      <a:srgbClr val="FFFFFF"/>
                    </a:solidFill>
                  </a:tcPr>
                </a:tc>
                <a:tc>
                  <a:txBody>
                    <a:bodyPr/>
                    <a:lstStyle/>
                    <a:p>
                      <a:pPr defTabSz="457200">
                        <a:defRPr sz="1800">
                          <a:solidFill>
                            <a:srgbClr val="000000"/>
                          </a:solidFill>
                        </a:defRPr>
                      </a:pPr>
                      <a:r>
                        <a:rPr sz="1400" b="1">
                          <a:latin typeface="Calibri"/>
                          <a:ea typeface="Calibri"/>
                          <a:cs typeface="Calibri"/>
                          <a:sym typeface="Calibri"/>
                        </a:rPr>
                        <a:t>Probability of detection (Rate 1-10, 10= Lowest Probability)</a:t>
                      </a:r>
                    </a:p>
                  </a:txBody>
                  <a:tcPr marL="0" marR="0" marT="0" marB="0" anchor="ctr" horzOverflow="overflow">
                    <a:lnL w="12700">
                      <a:solidFill>
                        <a:srgbClr val="000000"/>
                      </a:solidFill>
                      <a:miter lim="400000"/>
                    </a:lnL>
                    <a:lnR w="12700">
                      <a:solidFill>
                        <a:srgbClr val="000000"/>
                      </a:solidFill>
                      <a:miter lim="400000"/>
                    </a:lnR>
                    <a:lnT w="38100">
                      <a:solidFill>
                        <a:srgbClr val="000000"/>
                      </a:solidFill>
                      <a:miter lim="400000"/>
                    </a:lnT>
                    <a:lnB w="12700">
                      <a:solidFill>
                        <a:srgbClr val="000000"/>
                      </a:solidFill>
                      <a:miter lim="400000"/>
                    </a:lnB>
                    <a:solidFill>
                      <a:srgbClr val="FFFFFF"/>
                    </a:solidFill>
                  </a:tcPr>
                </a:tc>
                <a:tc>
                  <a:txBody>
                    <a:bodyPr/>
                    <a:lstStyle/>
                    <a:p>
                      <a:pPr defTabSz="457200">
                        <a:defRPr sz="1800">
                          <a:solidFill>
                            <a:srgbClr val="000000"/>
                          </a:solidFill>
                        </a:defRPr>
                      </a:pPr>
                      <a:r>
                        <a:rPr sz="1400" b="1">
                          <a:latin typeface="Calibri"/>
                          <a:ea typeface="Calibri"/>
                          <a:cs typeface="Calibri"/>
                          <a:sym typeface="Calibri"/>
                        </a:rPr>
                        <a:t>Risk Preference Number(RPN)</a:t>
                      </a:r>
                    </a:p>
                  </a:txBody>
                  <a:tcPr marL="0" marR="0" marT="0" marB="0" anchor="ctr" horzOverflow="overflow">
                    <a:lnL w="12700">
                      <a:solidFill>
                        <a:srgbClr val="000000"/>
                      </a:solidFill>
                      <a:miter lim="400000"/>
                    </a:lnL>
                    <a:lnR w="38100">
                      <a:solidFill>
                        <a:srgbClr val="000000"/>
                      </a:solidFill>
                      <a:miter lim="400000"/>
                    </a:lnR>
                    <a:lnT w="38100">
                      <a:solidFill>
                        <a:srgbClr val="000000"/>
                      </a:solidFill>
                      <a:miter lim="400000"/>
                    </a:lnT>
                    <a:lnB w="12700">
                      <a:solidFill>
                        <a:srgbClr val="000000"/>
                      </a:solidFill>
                      <a:miter lim="400000"/>
                    </a:lnB>
                    <a:solidFill>
                      <a:srgbClr val="FFFFFF"/>
                    </a:solidFill>
                  </a:tcPr>
                </a:tc>
                <a:extLst>
                  <a:ext uri="{0D108BD9-81ED-4DB2-BD59-A6C34878D82A}">
                    <a16:rowId xmlns:a16="http://schemas.microsoft.com/office/drawing/2014/main" val="10000"/>
                  </a:ext>
                </a:extLst>
              </a:tr>
              <a:tr h="232296">
                <a:tc vMerge="1">
                  <a:txBody>
                    <a:bodyPr/>
                    <a:lstStyle/>
                    <a:p>
                      <a:endParaRPr lang="en-US"/>
                    </a:p>
                  </a:txBody>
                  <a:tcPr/>
                </a:tc>
                <a:tc>
                  <a:txBody>
                    <a:bodyPr/>
                    <a:lstStyle/>
                    <a:p>
                      <a:pPr defTabSz="457200">
                        <a:defRPr sz="1400" b="1">
                          <a:solidFill>
                            <a:srgbClr val="000000"/>
                          </a:solidFill>
                          <a:latin typeface="Calibri"/>
                          <a:ea typeface="Calibri"/>
                          <a:cs typeface="Calibri"/>
                          <a:sym typeface="Calibri"/>
                        </a:defRPr>
                      </a:pPr>
                      <a:endParaRPr/>
                    </a:p>
                  </a:txBody>
                  <a:tcPr marL="0" marR="0" marT="0" marB="0" anchor="ctr" horzOverflow="overflow">
                    <a:lnL w="38100">
                      <a:solidFill>
                        <a:srgbClr val="000000"/>
                      </a:solidFill>
                      <a:miter lim="400000"/>
                    </a:lnL>
                    <a:lnR w="12700">
                      <a:solidFill>
                        <a:srgbClr val="000000"/>
                      </a:solidFill>
                      <a:miter lim="400000"/>
                    </a:lnR>
                    <a:lnT w="12700">
                      <a:solidFill>
                        <a:srgbClr val="000000"/>
                      </a:solidFill>
                      <a:miter lim="400000"/>
                    </a:lnT>
                    <a:lnB w="38100">
                      <a:solidFill>
                        <a:srgbClr val="000000"/>
                      </a:solidFill>
                      <a:miter lim="400000"/>
                    </a:lnB>
                    <a:solidFill>
                      <a:srgbClr val="FFFFFF"/>
                    </a:solidFill>
                  </a:tcPr>
                </a:tc>
                <a:tc>
                  <a:txBody>
                    <a:bodyPr/>
                    <a:lstStyle/>
                    <a:p>
                      <a:pPr defTabSz="457200">
                        <a:defRPr sz="1400" b="1">
                          <a:solidFill>
                            <a:srgbClr val="000000"/>
                          </a:solidFill>
                          <a:latin typeface="Calibri"/>
                          <a:ea typeface="Calibri"/>
                          <a:cs typeface="Calibri"/>
                          <a:sym typeface="Calibri"/>
                        </a:defRPr>
                      </a:pPr>
                      <a:endParaRPr/>
                    </a:p>
                  </a:txBody>
                  <a:tcPr marL="0" marR="0" marT="0" marB="0" anchor="ctr" horzOverflow="overflow">
                    <a:lnL w="12700">
                      <a:solidFill>
                        <a:srgbClr val="000000"/>
                      </a:solidFill>
                      <a:miter lim="400000"/>
                    </a:lnL>
                    <a:lnR w="12700">
                      <a:solidFill>
                        <a:srgbClr val="000000"/>
                      </a:solidFill>
                      <a:miter lim="400000"/>
                    </a:lnR>
                    <a:lnT w="12700">
                      <a:solidFill>
                        <a:srgbClr val="000000"/>
                      </a:solidFill>
                      <a:miter lim="400000"/>
                    </a:lnT>
                    <a:lnB w="38100">
                      <a:solidFill>
                        <a:srgbClr val="000000"/>
                      </a:solidFill>
                      <a:miter lim="400000"/>
                    </a:lnB>
                    <a:solidFill>
                      <a:srgbClr val="FFFFFF"/>
                    </a:solidFill>
                  </a:tcPr>
                </a:tc>
                <a:tc>
                  <a:txBody>
                    <a:bodyPr/>
                    <a:lstStyle/>
                    <a:p>
                      <a:pPr defTabSz="457200">
                        <a:defRPr sz="1800">
                          <a:solidFill>
                            <a:srgbClr val="000000"/>
                          </a:solidFill>
                        </a:defRPr>
                      </a:pPr>
                      <a:r>
                        <a:rPr sz="1400" b="1">
                          <a:latin typeface="Calibri"/>
                          <a:ea typeface="Calibri"/>
                          <a:cs typeface="Calibri"/>
                          <a:sym typeface="Calibri"/>
                        </a:rPr>
                        <a:t>A</a:t>
                      </a:r>
                    </a:p>
                  </a:txBody>
                  <a:tcPr marL="0" marR="0" marT="0" marB="0" anchor="ctr" horzOverflow="overflow">
                    <a:lnL w="12700">
                      <a:solidFill>
                        <a:srgbClr val="000000"/>
                      </a:solidFill>
                      <a:miter lim="400000"/>
                    </a:lnL>
                    <a:lnR w="12700">
                      <a:solidFill>
                        <a:srgbClr val="000000"/>
                      </a:solidFill>
                      <a:miter lim="400000"/>
                    </a:lnR>
                    <a:lnT w="12700">
                      <a:solidFill>
                        <a:srgbClr val="000000"/>
                      </a:solidFill>
                      <a:miter lim="400000"/>
                    </a:lnT>
                    <a:lnB w="38100">
                      <a:solidFill>
                        <a:srgbClr val="000000"/>
                      </a:solidFill>
                      <a:miter lim="400000"/>
                    </a:lnB>
                    <a:solidFill>
                      <a:srgbClr val="FFFFFF"/>
                    </a:solidFill>
                  </a:tcPr>
                </a:tc>
                <a:tc>
                  <a:txBody>
                    <a:bodyPr/>
                    <a:lstStyle/>
                    <a:p>
                      <a:pPr defTabSz="457200">
                        <a:defRPr sz="1800">
                          <a:solidFill>
                            <a:srgbClr val="000000"/>
                          </a:solidFill>
                        </a:defRPr>
                      </a:pPr>
                      <a:r>
                        <a:rPr sz="1400" b="1">
                          <a:latin typeface="Calibri"/>
                          <a:ea typeface="Calibri"/>
                          <a:cs typeface="Calibri"/>
                          <a:sym typeface="Calibri"/>
                        </a:rPr>
                        <a:t>B</a:t>
                      </a:r>
                    </a:p>
                  </a:txBody>
                  <a:tcPr marL="0" marR="0" marT="0" marB="0" anchor="ctr" horzOverflow="overflow">
                    <a:lnL w="12700">
                      <a:solidFill>
                        <a:srgbClr val="000000"/>
                      </a:solidFill>
                      <a:miter lim="400000"/>
                    </a:lnL>
                    <a:lnR w="12700">
                      <a:solidFill>
                        <a:srgbClr val="000000"/>
                      </a:solidFill>
                      <a:miter lim="400000"/>
                    </a:lnR>
                    <a:lnT w="12700">
                      <a:solidFill>
                        <a:srgbClr val="000000"/>
                      </a:solidFill>
                      <a:miter lim="400000"/>
                    </a:lnT>
                    <a:lnB w="38100">
                      <a:solidFill>
                        <a:srgbClr val="000000"/>
                      </a:solidFill>
                      <a:miter lim="400000"/>
                    </a:lnB>
                    <a:solidFill>
                      <a:srgbClr val="FFFFFF"/>
                    </a:solidFill>
                  </a:tcPr>
                </a:tc>
                <a:tc>
                  <a:txBody>
                    <a:bodyPr/>
                    <a:lstStyle/>
                    <a:p>
                      <a:pPr defTabSz="457200">
                        <a:defRPr sz="1800">
                          <a:solidFill>
                            <a:srgbClr val="000000"/>
                          </a:solidFill>
                        </a:defRPr>
                      </a:pPr>
                      <a:r>
                        <a:rPr sz="1400" b="1">
                          <a:latin typeface="Calibri"/>
                          <a:ea typeface="Calibri"/>
                          <a:cs typeface="Calibri"/>
                          <a:sym typeface="Calibri"/>
                        </a:rPr>
                        <a:t>C</a:t>
                      </a:r>
                    </a:p>
                  </a:txBody>
                  <a:tcPr marL="0" marR="0" marT="0" marB="0" anchor="ctr" horzOverflow="overflow">
                    <a:lnL w="12700">
                      <a:solidFill>
                        <a:srgbClr val="000000"/>
                      </a:solidFill>
                      <a:miter lim="400000"/>
                    </a:lnL>
                    <a:lnR w="12700">
                      <a:solidFill>
                        <a:srgbClr val="000000"/>
                      </a:solidFill>
                      <a:miter lim="400000"/>
                    </a:lnR>
                    <a:lnT w="12700">
                      <a:solidFill>
                        <a:srgbClr val="000000"/>
                      </a:solidFill>
                      <a:miter lim="400000"/>
                    </a:lnT>
                    <a:lnB w="38100">
                      <a:solidFill>
                        <a:srgbClr val="000000"/>
                      </a:solidFill>
                      <a:miter lim="400000"/>
                    </a:lnB>
                    <a:solidFill>
                      <a:srgbClr val="FFFFFF"/>
                    </a:solidFill>
                  </a:tcPr>
                </a:tc>
                <a:tc>
                  <a:txBody>
                    <a:bodyPr/>
                    <a:lstStyle/>
                    <a:p>
                      <a:pPr defTabSz="457200">
                        <a:defRPr sz="1800">
                          <a:solidFill>
                            <a:srgbClr val="000000"/>
                          </a:solidFill>
                        </a:defRPr>
                      </a:pPr>
                      <a:r>
                        <a:rPr sz="1400" b="1">
                          <a:latin typeface="Calibri"/>
                          <a:ea typeface="Calibri"/>
                          <a:cs typeface="Calibri"/>
                          <a:sym typeface="Calibri"/>
                        </a:rPr>
                        <a:t>AxBxC</a:t>
                      </a:r>
                    </a:p>
                  </a:txBody>
                  <a:tcPr marL="0" marR="0" marT="0" marB="0" anchor="ctr" horzOverflow="overflow">
                    <a:lnL w="12700">
                      <a:solidFill>
                        <a:srgbClr val="000000"/>
                      </a:solidFill>
                      <a:miter lim="400000"/>
                    </a:lnL>
                    <a:lnR w="38100">
                      <a:solidFill>
                        <a:srgbClr val="000000"/>
                      </a:solidFill>
                      <a:miter lim="400000"/>
                    </a:lnR>
                    <a:lnT w="12700">
                      <a:solidFill>
                        <a:srgbClr val="000000"/>
                      </a:solidFill>
                      <a:miter lim="400000"/>
                    </a:lnT>
                    <a:lnB w="38100">
                      <a:solidFill>
                        <a:srgbClr val="000000"/>
                      </a:solidFill>
                      <a:miter lim="400000"/>
                    </a:lnB>
                    <a:solidFill>
                      <a:srgbClr val="FFFFFF"/>
                    </a:solidFill>
                  </a:tcPr>
                </a:tc>
                <a:extLst>
                  <a:ext uri="{0D108BD9-81ED-4DB2-BD59-A6C34878D82A}">
                    <a16:rowId xmlns:a16="http://schemas.microsoft.com/office/drawing/2014/main" val="10001"/>
                  </a:ext>
                </a:extLst>
              </a:tr>
              <a:tr h="697460">
                <a:tc>
                  <a:txBody>
                    <a:bodyPr/>
                    <a:lstStyle/>
                    <a:p>
                      <a:pPr defTabSz="457200">
                        <a:defRPr sz="1800">
                          <a:solidFill>
                            <a:srgbClr val="000000"/>
                          </a:solidFill>
                        </a:defRPr>
                      </a:pPr>
                      <a:r>
                        <a:rPr sz="1400">
                          <a:latin typeface="Calibri"/>
                          <a:ea typeface="Calibri"/>
                          <a:cs typeface="Calibri"/>
                          <a:sym typeface="Calibri"/>
                        </a:rPr>
                        <a:t>1</a:t>
                      </a:r>
                    </a:p>
                  </a:txBody>
                  <a:tcPr marL="0" marR="0" marT="0" marB="0" anchor="ctr" horzOverflow="overflow">
                    <a:lnL w="38100">
                      <a:solidFill>
                        <a:srgbClr val="000000"/>
                      </a:solidFill>
                      <a:miter lim="400000"/>
                    </a:lnL>
                    <a:lnR w="38100">
                      <a:solidFill>
                        <a:srgbClr val="000000"/>
                      </a:solidFill>
                      <a:miter lim="400000"/>
                    </a:lnR>
                    <a:lnT w="38100">
                      <a:solidFill>
                        <a:srgbClr val="000000"/>
                      </a:solidFill>
                      <a:miter lim="400000"/>
                    </a:lnT>
                  </a:tcPr>
                </a:tc>
                <a:tc>
                  <a:txBody>
                    <a:bodyPr/>
                    <a:lstStyle/>
                    <a:p>
                      <a:pPr algn="l" defTabSz="457200">
                        <a:defRPr sz="1800">
                          <a:solidFill>
                            <a:srgbClr val="000000"/>
                          </a:solidFill>
                        </a:defRPr>
                      </a:pPr>
                      <a:r>
                        <a:rPr sz="1400">
                          <a:latin typeface="Calibri"/>
                          <a:ea typeface="Calibri"/>
                          <a:cs typeface="Calibri"/>
                          <a:sym typeface="Calibri"/>
                        </a:rPr>
                        <a:t>System crash/server failure</a:t>
                      </a:r>
                    </a:p>
                  </a:txBody>
                  <a:tcPr marL="0" marR="0" marT="0" marB="0" anchor="ctr" horzOverflow="overflow">
                    <a:lnL w="38100">
                      <a:solidFill>
                        <a:srgbClr val="000000"/>
                      </a:solidFill>
                      <a:miter lim="400000"/>
                    </a:lnL>
                    <a:lnR w="12700">
                      <a:solidFill>
                        <a:srgbClr val="000000"/>
                      </a:solidFill>
                      <a:miter lim="400000"/>
                    </a:lnR>
                    <a:lnT w="38100">
                      <a:solidFill>
                        <a:srgbClr val="000000"/>
                      </a:solidFill>
                      <a:miter lim="400000"/>
                    </a:lnT>
                    <a:lnB w="12700">
                      <a:solidFill>
                        <a:srgbClr val="000000"/>
                      </a:solidFill>
                      <a:miter lim="400000"/>
                    </a:lnB>
                    <a:solidFill>
                      <a:srgbClr val="FFFFFF"/>
                    </a:solidFill>
                  </a:tcPr>
                </a:tc>
                <a:tc>
                  <a:txBody>
                    <a:bodyPr/>
                    <a:lstStyle/>
                    <a:p>
                      <a:pPr algn="l" defTabSz="457200">
                        <a:defRPr sz="1800">
                          <a:solidFill>
                            <a:srgbClr val="000000"/>
                          </a:solidFill>
                        </a:defRPr>
                      </a:pPr>
                      <a:r>
                        <a:rPr sz="1400">
                          <a:latin typeface="Calibri"/>
                          <a:ea typeface="Calibri"/>
                          <a:cs typeface="Calibri"/>
                          <a:sym typeface="Calibri"/>
                        </a:rPr>
                        <a:t>Network Failure</a:t>
                      </a:r>
                    </a:p>
                  </a:txBody>
                  <a:tcPr marL="0" marR="0" marT="0" marB="0" anchor="ctr" horzOverflow="overflow">
                    <a:lnL w="12700">
                      <a:solidFill>
                        <a:srgbClr val="000000"/>
                      </a:solidFill>
                      <a:miter lim="400000"/>
                    </a:lnL>
                    <a:lnR w="12700">
                      <a:solidFill>
                        <a:srgbClr val="000000"/>
                      </a:solidFill>
                      <a:miter lim="400000"/>
                    </a:lnR>
                    <a:lnT w="38100">
                      <a:solidFill>
                        <a:srgbClr val="000000"/>
                      </a:solidFill>
                      <a:miter lim="400000"/>
                    </a:lnT>
                    <a:lnB w="12700">
                      <a:solidFill>
                        <a:srgbClr val="000000"/>
                      </a:solidFill>
                      <a:miter lim="400000"/>
                    </a:lnB>
                    <a:solidFill>
                      <a:srgbClr val="FFFFFF"/>
                    </a:solidFill>
                  </a:tcPr>
                </a:tc>
                <a:tc>
                  <a:txBody>
                    <a:bodyPr/>
                    <a:lstStyle/>
                    <a:p>
                      <a:pPr defTabSz="457200">
                        <a:defRPr sz="1800">
                          <a:solidFill>
                            <a:srgbClr val="000000"/>
                          </a:solidFill>
                        </a:defRPr>
                      </a:pPr>
                      <a:r>
                        <a:rPr sz="1400">
                          <a:latin typeface="Calibri"/>
                          <a:ea typeface="Calibri"/>
                          <a:cs typeface="Calibri"/>
                          <a:sym typeface="Calibri"/>
                        </a:rPr>
                        <a:t>9</a:t>
                      </a:r>
                    </a:p>
                  </a:txBody>
                  <a:tcPr marL="0" marR="0" marT="0" marB="0" anchor="ctr" horzOverflow="overflow">
                    <a:lnL w="12700">
                      <a:solidFill>
                        <a:srgbClr val="000000"/>
                      </a:solidFill>
                      <a:miter lim="400000"/>
                    </a:lnL>
                    <a:lnR w="12700">
                      <a:solidFill>
                        <a:srgbClr val="000000"/>
                      </a:solidFill>
                      <a:miter lim="400000"/>
                    </a:lnR>
                    <a:lnT w="38100">
                      <a:solidFill>
                        <a:srgbClr val="000000"/>
                      </a:solidFill>
                      <a:miter lim="400000"/>
                    </a:lnT>
                    <a:lnB w="12700">
                      <a:solidFill>
                        <a:srgbClr val="000000"/>
                      </a:solidFill>
                      <a:miter lim="400000"/>
                    </a:lnB>
                    <a:solidFill>
                      <a:srgbClr val="FFFFFF"/>
                    </a:solidFill>
                  </a:tcPr>
                </a:tc>
                <a:tc>
                  <a:txBody>
                    <a:bodyPr/>
                    <a:lstStyle/>
                    <a:p>
                      <a:pPr defTabSz="457200">
                        <a:defRPr sz="1800">
                          <a:solidFill>
                            <a:srgbClr val="000000"/>
                          </a:solidFill>
                        </a:defRPr>
                      </a:pPr>
                      <a:r>
                        <a:rPr sz="1400">
                          <a:latin typeface="Calibri"/>
                          <a:ea typeface="Calibri"/>
                          <a:cs typeface="Calibri"/>
                          <a:sym typeface="Calibri"/>
                        </a:rPr>
                        <a:t>5</a:t>
                      </a:r>
                    </a:p>
                  </a:txBody>
                  <a:tcPr marL="0" marR="0" marT="0" marB="0" anchor="ctr" horzOverflow="overflow">
                    <a:lnL w="12700">
                      <a:solidFill>
                        <a:srgbClr val="000000"/>
                      </a:solidFill>
                      <a:miter lim="400000"/>
                    </a:lnL>
                    <a:lnR w="12700">
                      <a:solidFill>
                        <a:srgbClr val="000000"/>
                      </a:solidFill>
                      <a:miter lim="400000"/>
                    </a:lnR>
                    <a:lnT w="38100">
                      <a:solidFill>
                        <a:srgbClr val="000000"/>
                      </a:solidFill>
                      <a:miter lim="400000"/>
                    </a:lnT>
                    <a:lnB w="12700">
                      <a:solidFill>
                        <a:srgbClr val="000000"/>
                      </a:solidFill>
                      <a:miter lim="400000"/>
                    </a:lnB>
                    <a:solidFill>
                      <a:srgbClr val="FFFFFF"/>
                    </a:solidFill>
                  </a:tcPr>
                </a:tc>
                <a:tc>
                  <a:txBody>
                    <a:bodyPr/>
                    <a:lstStyle/>
                    <a:p>
                      <a:pPr defTabSz="457200">
                        <a:defRPr sz="1800">
                          <a:solidFill>
                            <a:srgbClr val="000000"/>
                          </a:solidFill>
                        </a:defRPr>
                      </a:pPr>
                      <a:r>
                        <a:rPr sz="1400">
                          <a:latin typeface="Calibri"/>
                          <a:ea typeface="Calibri"/>
                          <a:cs typeface="Calibri"/>
                          <a:sym typeface="Calibri"/>
                        </a:rPr>
                        <a:t>2</a:t>
                      </a:r>
                    </a:p>
                  </a:txBody>
                  <a:tcPr marL="0" marR="0" marT="0" marB="0" anchor="ctr" horzOverflow="overflow">
                    <a:lnL w="12700">
                      <a:solidFill>
                        <a:srgbClr val="000000"/>
                      </a:solidFill>
                      <a:miter lim="400000"/>
                    </a:lnL>
                    <a:lnR w="12700">
                      <a:solidFill>
                        <a:srgbClr val="000000"/>
                      </a:solidFill>
                      <a:miter lim="400000"/>
                    </a:lnR>
                    <a:lnT w="38100">
                      <a:solidFill>
                        <a:srgbClr val="000000"/>
                      </a:solidFill>
                      <a:miter lim="400000"/>
                    </a:lnT>
                    <a:lnB w="12700">
                      <a:solidFill>
                        <a:srgbClr val="000000"/>
                      </a:solidFill>
                      <a:miter lim="400000"/>
                    </a:lnB>
                    <a:solidFill>
                      <a:srgbClr val="FFFFFF"/>
                    </a:solidFill>
                  </a:tcPr>
                </a:tc>
                <a:tc>
                  <a:txBody>
                    <a:bodyPr/>
                    <a:lstStyle/>
                    <a:p>
                      <a:pPr defTabSz="457200">
                        <a:defRPr sz="1800">
                          <a:solidFill>
                            <a:srgbClr val="000000"/>
                          </a:solidFill>
                        </a:defRPr>
                      </a:pPr>
                      <a:r>
                        <a:rPr sz="1400" b="1">
                          <a:latin typeface="Calibri"/>
                          <a:ea typeface="Calibri"/>
                          <a:cs typeface="Calibri"/>
                          <a:sym typeface="Calibri"/>
                        </a:rPr>
                        <a:t>90</a:t>
                      </a:r>
                    </a:p>
                  </a:txBody>
                  <a:tcPr marL="0" marR="0" marT="0" marB="0" anchor="ctr" horzOverflow="overflow">
                    <a:lnL w="12700">
                      <a:solidFill>
                        <a:srgbClr val="000000"/>
                      </a:solidFill>
                      <a:miter lim="400000"/>
                    </a:lnL>
                    <a:lnR w="38100">
                      <a:solidFill>
                        <a:srgbClr val="000000"/>
                      </a:solidFill>
                      <a:miter lim="400000"/>
                    </a:lnR>
                    <a:lnT w="38100">
                      <a:solidFill>
                        <a:srgbClr val="000000"/>
                      </a:solidFill>
                      <a:miter lim="400000"/>
                    </a:lnT>
                    <a:lnB w="12700">
                      <a:solidFill>
                        <a:srgbClr val="000000"/>
                      </a:solidFill>
                      <a:miter lim="400000"/>
                    </a:lnB>
                    <a:solidFill>
                      <a:srgbClr val="FFFFFF"/>
                    </a:solidFill>
                  </a:tcPr>
                </a:tc>
                <a:extLst>
                  <a:ext uri="{0D108BD9-81ED-4DB2-BD59-A6C34878D82A}">
                    <a16:rowId xmlns:a16="http://schemas.microsoft.com/office/drawing/2014/main" val="10002"/>
                  </a:ext>
                </a:extLst>
              </a:tr>
              <a:tr h="701664">
                <a:tc>
                  <a:txBody>
                    <a:bodyPr/>
                    <a:lstStyle/>
                    <a:p>
                      <a:pPr defTabSz="457200">
                        <a:defRPr sz="1800">
                          <a:solidFill>
                            <a:srgbClr val="000000"/>
                          </a:solidFill>
                        </a:defRPr>
                      </a:pPr>
                      <a:r>
                        <a:rPr sz="1400">
                          <a:latin typeface="Calibri"/>
                          <a:ea typeface="Calibri"/>
                          <a:cs typeface="Calibri"/>
                          <a:sym typeface="Calibri"/>
                        </a:rPr>
                        <a:t>2</a:t>
                      </a:r>
                    </a:p>
                  </a:txBody>
                  <a:tcPr marL="0" marR="0" marT="0" marB="0" anchor="ctr" horzOverflow="overflow">
                    <a:lnL w="38100">
                      <a:solidFill>
                        <a:srgbClr val="000000"/>
                      </a:solidFill>
                      <a:miter lim="400000"/>
                    </a:lnL>
                    <a:lnR w="38100">
                      <a:solidFill>
                        <a:srgbClr val="000000"/>
                      </a:solidFill>
                      <a:miter lim="400000"/>
                    </a:lnR>
                  </a:tcPr>
                </a:tc>
                <a:tc>
                  <a:txBody>
                    <a:bodyPr/>
                    <a:lstStyle/>
                    <a:p>
                      <a:pPr algn="l" defTabSz="457200">
                        <a:defRPr sz="1800">
                          <a:solidFill>
                            <a:srgbClr val="000000"/>
                          </a:solidFill>
                        </a:defRPr>
                      </a:pPr>
                      <a:r>
                        <a:rPr sz="1400">
                          <a:latin typeface="Calibri"/>
                          <a:ea typeface="Calibri"/>
                          <a:cs typeface="Calibri"/>
                          <a:sym typeface="Calibri"/>
                        </a:rPr>
                        <a:t>Loss of Data/Duplicate Data/ Data inconsistency</a:t>
                      </a:r>
                    </a:p>
                  </a:txBody>
                  <a:tcPr marL="0" marR="0" marT="0" marB="0" anchor="ctr" horzOverflow="overflow">
                    <a:lnL w="381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c>
                  <a:txBody>
                    <a:bodyPr/>
                    <a:lstStyle/>
                    <a:p>
                      <a:pPr algn="l" defTabSz="457200">
                        <a:defRPr sz="1800">
                          <a:solidFill>
                            <a:srgbClr val="000000"/>
                          </a:solidFill>
                        </a:defRPr>
                      </a:pPr>
                      <a:r>
                        <a:rPr sz="1400">
                          <a:latin typeface="Calibri"/>
                          <a:ea typeface="Calibri"/>
                          <a:cs typeface="Calibri"/>
                          <a:sym typeface="Calibri"/>
                        </a:rPr>
                        <a:t>Corrupt database</a:t>
                      </a:r>
                    </a:p>
                  </a:txBody>
                  <a:tcPr marL="0" marR="0" marT="0" marB="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c>
                  <a:txBody>
                    <a:bodyPr/>
                    <a:lstStyle/>
                    <a:p>
                      <a:pPr defTabSz="457200">
                        <a:defRPr sz="1800">
                          <a:solidFill>
                            <a:srgbClr val="000000"/>
                          </a:solidFill>
                        </a:defRPr>
                      </a:pPr>
                      <a:r>
                        <a:rPr sz="1400">
                          <a:latin typeface="Calibri"/>
                          <a:ea typeface="Calibri"/>
                          <a:cs typeface="Calibri"/>
                          <a:sym typeface="Calibri"/>
                        </a:rPr>
                        <a:t>9</a:t>
                      </a:r>
                    </a:p>
                  </a:txBody>
                  <a:tcPr marL="0" marR="0" marT="0" marB="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c>
                  <a:txBody>
                    <a:bodyPr/>
                    <a:lstStyle/>
                    <a:p>
                      <a:pPr defTabSz="457200">
                        <a:defRPr sz="1800">
                          <a:solidFill>
                            <a:srgbClr val="000000"/>
                          </a:solidFill>
                        </a:defRPr>
                      </a:pPr>
                      <a:r>
                        <a:rPr sz="1400">
                          <a:latin typeface="Calibri"/>
                          <a:ea typeface="Calibri"/>
                          <a:cs typeface="Calibri"/>
                          <a:sym typeface="Calibri"/>
                        </a:rPr>
                        <a:t>5</a:t>
                      </a:r>
                    </a:p>
                  </a:txBody>
                  <a:tcPr marL="0" marR="0" marT="0" marB="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c>
                  <a:txBody>
                    <a:bodyPr/>
                    <a:lstStyle/>
                    <a:p>
                      <a:pPr defTabSz="457200">
                        <a:defRPr sz="1800">
                          <a:solidFill>
                            <a:srgbClr val="000000"/>
                          </a:solidFill>
                        </a:defRPr>
                      </a:pPr>
                      <a:r>
                        <a:rPr sz="1400">
                          <a:latin typeface="Calibri"/>
                          <a:ea typeface="Calibri"/>
                          <a:cs typeface="Calibri"/>
                          <a:sym typeface="Calibri"/>
                        </a:rPr>
                        <a:t>3</a:t>
                      </a:r>
                    </a:p>
                  </a:txBody>
                  <a:tcPr marL="0" marR="0" marT="0" marB="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c>
                  <a:txBody>
                    <a:bodyPr/>
                    <a:lstStyle/>
                    <a:p>
                      <a:pPr defTabSz="457200">
                        <a:defRPr sz="1800">
                          <a:solidFill>
                            <a:srgbClr val="000000"/>
                          </a:solidFill>
                        </a:defRPr>
                      </a:pPr>
                      <a:r>
                        <a:rPr sz="1400" b="1">
                          <a:latin typeface="Calibri"/>
                          <a:ea typeface="Calibri"/>
                          <a:cs typeface="Calibri"/>
                          <a:sym typeface="Calibri"/>
                        </a:rPr>
                        <a:t>135</a:t>
                      </a:r>
                    </a:p>
                  </a:txBody>
                  <a:tcPr marL="0" marR="0" marT="0" marB="0" anchor="ctr" horzOverflow="overflow">
                    <a:lnL w="12700">
                      <a:solidFill>
                        <a:srgbClr val="000000"/>
                      </a:solidFill>
                      <a:miter lim="400000"/>
                    </a:lnL>
                    <a:lnR w="38100">
                      <a:solidFill>
                        <a:srgbClr val="000000"/>
                      </a:solidFill>
                      <a:miter lim="400000"/>
                    </a:lnR>
                    <a:lnT w="12700">
                      <a:solidFill>
                        <a:srgbClr val="000000"/>
                      </a:solidFill>
                      <a:miter lim="400000"/>
                    </a:lnT>
                    <a:lnB w="12700">
                      <a:solidFill>
                        <a:srgbClr val="000000"/>
                      </a:solidFill>
                      <a:miter lim="400000"/>
                    </a:lnB>
                    <a:solidFill>
                      <a:srgbClr val="FFFFFF"/>
                    </a:solidFill>
                  </a:tcPr>
                </a:tc>
                <a:extLst>
                  <a:ext uri="{0D108BD9-81ED-4DB2-BD59-A6C34878D82A}">
                    <a16:rowId xmlns:a16="http://schemas.microsoft.com/office/drawing/2014/main" val="10003"/>
                  </a:ext>
                </a:extLst>
              </a:tr>
              <a:tr h="723033">
                <a:tc>
                  <a:txBody>
                    <a:bodyPr/>
                    <a:lstStyle/>
                    <a:p>
                      <a:pPr defTabSz="457200">
                        <a:defRPr sz="1800">
                          <a:solidFill>
                            <a:srgbClr val="000000"/>
                          </a:solidFill>
                        </a:defRPr>
                      </a:pPr>
                      <a:r>
                        <a:rPr sz="1400">
                          <a:latin typeface="Calibri"/>
                          <a:ea typeface="Calibri"/>
                          <a:cs typeface="Calibri"/>
                          <a:sym typeface="Calibri"/>
                        </a:rPr>
                        <a:t>3</a:t>
                      </a:r>
                    </a:p>
                  </a:txBody>
                  <a:tcPr marL="0" marR="0" marT="0" marB="0" anchor="ctr" horzOverflow="overflow">
                    <a:lnL w="38100">
                      <a:solidFill>
                        <a:srgbClr val="000000"/>
                      </a:solidFill>
                      <a:miter lim="400000"/>
                    </a:lnL>
                    <a:lnR w="38100">
                      <a:solidFill>
                        <a:srgbClr val="000000"/>
                      </a:solidFill>
                      <a:miter lim="400000"/>
                    </a:lnR>
                  </a:tcPr>
                </a:tc>
                <a:tc>
                  <a:txBody>
                    <a:bodyPr/>
                    <a:lstStyle/>
                    <a:p>
                      <a:pPr algn="l" defTabSz="457200">
                        <a:defRPr sz="1800">
                          <a:solidFill>
                            <a:srgbClr val="000000"/>
                          </a:solidFill>
                        </a:defRPr>
                      </a:pPr>
                      <a:r>
                        <a:rPr sz="1400">
                          <a:latin typeface="Calibri"/>
                          <a:ea typeface="Calibri"/>
                          <a:cs typeface="Calibri"/>
                          <a:sym typeface="Calibri"/>
                        </a:rPr>
                        <a:t>Security Breach</a:t>
                      </a:r>
                    </a:p>
                  </a:txBody>
                  <a:tcPr marL="0" marR="0" marT="0" marB="0" anchor="ctr" horzOverflow="overflow">
                    <a:lnL w="381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c>
                  <a:txBody>
                    <a:bodyPr/>
                    <a:lstStyle/>
                    <a:p>
                      <a:pPr algn="l" defTabSz="457200">
                        <a:defRPr sz="1400">
                          <a:solidFill>
                            <a:srgbClr val="000000"/>
                          </a:solidFill>
                          <a:latin typeface="Calibri"/>
                          <a:ea typeface="Calibri"/>
                          <a:cs typeface="Calibri"/>
                          <a:sym typeface="Calibri"/>
                        </a:defRPr>
                      </a:pPr>
                      <a:r>
                        <a:t>Unauthorized access/Hacking</a:t>
                      </a:r>
                    </a:p>
                  </a:txBody>
                  <a:tcPr marL="0" marR="0" marT="0" marB="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c>
                  <a:txBody>
                    <a:bodyPr/>
                    <a:lstStyle/>
                    <a:p>
                      <a:pPr defTabSz="457200">
                        <a:defRPr sz="1800">
                          <a:solidFill>
                            <a:srgbClr val="000000"/>
                          </a:solidFill>
                        </a:defRPr>
                      </a:pPr>
                      <a:r>
                        <a:rPr sz="1400">
                          <a:latin typeface="Calibri"/>
                          <a:ea typeface="Calibri"/>
                          <a:cs typeface="Calibri"/>
                          <a:sym typeface="Calibri"/>
                        </a:rPr>
                        <a:t>10</a:t>
                      </a:r>
                    </a:p>
                  </a:txBody>
                  <a:tcPr marL="0" marR="0" marT="0" marB="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c>
                  <a:txBody>
                    <a:bodyPr/>
                    <a:lstStyle/>
                    <a:p>
                      <a:pPr defTabSz="457200">
                        <a:defRPr sz="1800">
                          <a:solidFill>
                            <a:srgbClr val="000000"/>
                          </a:solidFill>
                        </a:defRPr>
                      </a:pPr>
                      <a:r>
                        <a:rPr sz="1400">
                          <a:latin typeface="Calibri"/>
                          <a:ea typeface="Calibri"/>
                          <a:cs typeface="Calibri"/>
                          <a:sym typeface="Calibri"/>
                        </a:rPr>
                        <a:t>3</a:t>
                      </a:r>
                    </a:p>
                  </a:txBody>
                  <a:tcPr marL="0" marR="0" marT="0" marB="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c>
                  <a:txBody>
                    <a:bodyPr/>
                    <a:lstStyle/>
                    <a:p>
                      <a:pPr defTabSz="457200">
                        <a:defRPr sz="1800">
                          <a:solidFill>
                            <a:srgbClr val="000000"/>
                          </a:solidFill>
                        </a:defRPr>
                      </a:pPr>
                      <a:r>
                        <a:rPr sz="1400">
                          <a:latin typeface="Calibri"/>
                          <a:ea typeface="Calibri"/>
                          <a:cs typeface="Calibri"/>
                          <a:sym typeface="Calibri"/>
                        </a:rPr>
                        <a:t>8</a:t>
                      </a:r>
                    </a:p>
                  </a:txBody>
                  <a:tcPr marL="0" marR="0" marT="0" marB="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c>
                  <a:txBody>
                    <a:bodyPr/>
                    <a:lstStyle/>
                    <a:p>
                      <a:pPr defTabSz="457200">
                        <a:defRPr sz="1800">
                          <a:solidFill>
                            <a:srgbClr val="000000"/>
                          </a:solidFill>
                        </a:defRPr>
                      </a:pPr>
                      <a:r>
                        <a:rPr sz="1400" b="1">
                          <a:latin typeface="Calibri"/>
                          <a:ea typeface="Calibri"/>
                          <a:cs typeface="Calibri"/>
                          <a:sym typeface="Calibri"/>
                        </a:rPr>
                        <a:t>240</a:t>
                      </a:r>
                    </a:p>
                  </a:txBody>
                  <a:tcPr marL="0" marR="0" marT="0" marB="0" anchor="ctr" horzOverflow="overflow">
                    <a:lnL w="12700">
                      <a:solidFill>
                        <a:srgbClr val="000000"/>
                      </a:solidFill>
                      <a:miter lim="400000"/>
                    </a:lnL>
                    <a:lnR w="38100">
                      <a:solidFill>
                        <a:srgbClr val="000000"/>
                      </a:solidFill>
                      <a:miter lim="400000"/>
                    </a:lnR>
                    <a:lnT w="12700">
                      <a:solidFill>
                        <a:srgbClr val="000000"/>
                      </a:solidFill>
                      <a:miter lim="400000"/>
                    </a:lnT>
                    <a:lnB w="12700">
                      <a:solidFill>
                        <a:srgbClr val="000000"/>
                      </a:solidFill>
                      <a:miter lim="400000"/>
                    </a:lnB>
                    <a:solidFill>
                      <a:srgbClr val="FFFFFF"/>
                    </a:solidFill>
                  </a:tcPr>
                </a:tc>
                <a:extLst>
                  <a:ext uri="{0D108BD9-81ED-4DB2-BD59-A6C34878D82A}">
                    <a16:rowId xmlns:a16="http://schemas.microsoft.com/office/drawing/2014/main" val="10004"/>
                  </a:ext>
                </a:extLst>
              </a:tr>
              <a:tr h="661697">
                <a:tc>
                  <a:txBody>
                    <a:bodyPr/>
                    <a:lstStyle/>
                    <a:p>
                      <a:pPr defTabSz="457200">
                        <a:defRPr sz="1800">
                          <a:solidFill>
                            <a:srgbClr val="000000"/>
                          </a:solidFill>
                        </a:defRPr>
                      </a:pPr>
                      <a:r>
                        <a:rPr sz="1400">
                          <a:latin typeface="Calibri"/>
                          <a:ea typeface="Calibri"/>
                          <a:cs typeface="Calibri"/>
                          <a:sym typeface="Calibri"/>
                        </a:rPr>
                        <a:t>4</a:t>
                      </a:r>
                    </a:p>
                  </a:txBody>
                  <a:tcPr marL="0" marR="0" marT="0" marB="0" anchor="ctr" horzOverflow="overflow">
                    <a:lnL w="38100">
                      <a:solidFill>
                        <a:srgbClr val="000000"/>
                      </a:solidFill>
                      <a:miter lim="400000"/>
                    </a:lnL>
                    <a:lnR w="38100">
                      <a:solidFill>
                        <a:srgbClr val="000000"/>
                      </a:solidFill>
                      <a:miter lim="400000"/>
                    </a:lnR>
                  </a:tcPr>
                </a:tc>
                <a:tc>
                  <a:txBody>
                    <a:bodyPr/>
                    <a:lstStyle/>
                    <a:p>
                      <a:pPr algn="l" defTabSz="457200">
                        <a:defRPr sz="1800">
                          <a:solidFill>
                            <a:srgbClr val="000000"/>
                          </a:solidFill>
                        </a:defRPr>
                      </a:pPr>
                      <a:r>
                        <a:rPr sz="1400">
                          <a:latin typeface="Calibri"/>
                          <a:ea typeface="Calibri"/>
                          <a:cs typeface="Calibri"/>
                          <a:sym typeface="Calibri"/>
                        </a:rPr>
                        <a:t>Report generation issue</a:t>
                      </a:r>
                    </a:p>
                  </a:txBody>
                  <a:tcPr marL="0" marR="0" marT="0" marB="0" anchor="ctr" horzOverflow="overflow">
                    <a:lnL w="381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c>
                  <a:txBody>
                    <a:bodyPr/>
                    <a:lstStyle/>
                    <a:p>
                      <a:pPr algn="l" defTabSz="457200">
                        <a:defRPr sz="1800">
                          <a:solidFill>
                            <a:srgbClr val="000000"/>
                          </a:solidFill>
                        </a:defRPr>
                      </a:pPr>
                      <a:r>
                        <a:rPr sz="1400">
                          <a:latin typeface="Calibri"/>
                          <a:ea typeface="Calibri"/>
                          <a:cs typeface="Calibri"/>
                          <a:sym typeface="Calibri"/>
                        </a:rPr>
                        <a:t>Device failure/ Malfunction</a:t>
                      </a:r>
                    </a:p>
                  </a:txBody>
                  <a:tcPr marL="0" marR="0" marT="0" marB="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c>
                  <a:txBody>
                    <a:bodyPr/>
                    <a:lstStyle/>
                    <a:p>
                      <a:pPr defTabSz="457200">
                        <a:defRPr sz="1800">
                          <a:solidFill>
                            <a:srgbClr val="000000"/>
                          </a:solidFill>
                        </a:defRPr>
                      </a:pPr>
                      <a:r>
                        <a:rPr sz="1400">
                          <a:latin typeface="Calibri"/>
                          <a:ea typeface="Calibri"/>
                          <a:cs typeface="Calibri"/>
                          <a:sym typeface="Calibri"/>
                        </a:rPr>
                        <a:t>5</a:t>
                      </a:r>
                    </a:p>
                  </a:txBody>
                  <a:tcPr marL="0" marR="0" marT="0" marB="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c>
                  <a:txBody>
                    <a:bodyPr/>
                    <a:lstStyle/>
                    <a:p>
                      <a:pPr defTabSz="457200">
                        <a:defRPr sz="1800">
                          <a:solidFill>
                            <a:srgbClr val="000000"/>
                          </a:solidFill>
                        </a:defRPr>
                      </a:pPr>
                      <a:r>
                        <a:rPr sz="1400">
                          <a:latin typeface="Calibri"/>
                          <a:ea typeface="Calibri"/>
                          <a:cs typeface="Calibri"/>
                          <a:sym typeface="Calibri"/>
                        </a:rPr>
                        <a:t>4</a:t>
                      </a:r>
                    </a:p>
                  </a:txBody>
                  <a:tcPr marL="0" marR="0" marT="0" marB="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c>
                  <a:txBody>
                    <a:bodyPr/>
                    <a:lstStyle/>
                    <a:p>
                      <a:pPr defTabSz="457200">
                        <a:defRPr sz="1800">
                          <a:solidFill>
                            <a:srgbClr val="000000"/>
                          </a:solidFill>
                        </a:defRPr>
                      </a:pPr>
                      <a:r>
                        <a:rPr sz="1400">
                          <a:latin typeface="Calibri"/>
                          <a:ea typeface="Calibri"/>
                          <a:cs typeface="Calibri"/>
                          <a:sym typeface="Calibri"/>
                        </a:rPr>
                        <a:t>5</a:t>
                      </a:r>
                    </a:p>
                  </a:txBody>
                  <a:tcPr marL="0" marR="0" marT="0" marB="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c>
                  <a:txBody>
                    <a:bodyPr/>
                    <a:lstStyle/>
                    <a:p>
                      <a:pPr defTabSz="457200">
                        <a:defRPr sz="1800">
                          <a:solidFill>
                            <a:srgbClr val="000000"/>
                          </a:solidFill>
                        </a:defRPr>
                      </a:pPr>
                      <a:r>
                        <a:rPr sz="1400" b="1">
                          <a:latin typeface="Calibri"/>
                          <a:ea typeface="Calibri"/>
                          <a:cs typeface="Calibri"/>
                          <a:sym typeface="Calibri"/>
                        </a:rPr>
                        <a:t>100</a:t>
                      </a:r>
                    </a:p>
                  </a:txBody>
                  <a:tcPr marL="0" marR="0" marT="0" marB="0" anchor="ctr" horzOverflow="overflow">
                    <a:lnL w="12700">
                      <a:solidFill>
                        <a:srgbClr val="000000"/>
                      </a:solidFill>
                      <a:miter lim="400000"/>
                    </a:lnL>
                    <a:lnR w="38100">
                      <a:solidFill>
                        <a:srgbClr val="000000"/>
                      </a:solidFill>
                      <a:miter lim="400000"/>
                    </a:lnR>
                    <a:lnT w="12700">
                      <a:solidFill>
                        <a:srgbClr val="000000"/>
                      </a:solidFill>
                      <a:miter lim="400000"/>
                    </a:lnT>
                    <a:lnB w="12700">
                      <a:solidFill>
                        <a:srgbClr val="000000"/>
                      </a:solidFill>
                      <a:miter lim="400000"/>
                    </a:lnB>
                    <a:solidFill>
                      <a:srgbClr val="FFFFFF"/>
                    </a:solidFill>
                  </a:tcPr>
                </a:tc>
                <a:extLst>
                  <a:ext uri="{0D108BD9-81ED-4DB2-BD59-A6C34878D82A}">
                    <a16:rowId xmlns:a16="http://schemas.microsoft.com/office/drawing/2014/main" val="10005"/>
                  </a:ext>
                </a:extLst>
              </a:tr>
              <a:tr h="726298">
                <a:tc>
                  <a:txBody>
                    <a:bodyPr/>
                    <a:lstStyle/>
                    <a:p>
                      <a:pPr defTabSz="457200">
                        <a:defRPr sz="1800">
                          <a:solidFill>
                            <a:srgbClr val="000000"/>
                          </a:solidFill>
                        </a:defRPr>
                      </a:pPr>
                      <a:r>
                        <a:rPr sz="1400">
                          <a:latin typeface="Calibri"/>
                          <a:ea typeface="Calibri"/>
                          <a:cs typeface="Calibri"/>
                          <a:sym typeface="Calibri"/>
                        </a:rPr>
                        <a:t>5</a:t>
                      </a:r>
                    </a:p>
                  </a:txBody>
                  <a:tcPr marL="0" marR="0" marT="0" marB="0" anchor="ctr" horzOverflow="overflow">
                    <a:lnL w="38100">
                      <a:solidFill>
                        <a:srgbClr val="000000"/>
                      </a:solidFill>
                      <a:miter lim="400000"/>
                    </a:lnL>
                    <a:lnR w="38100">
                      <a:solidFill>
                        <a:srgbClr val="000000"/>
                      </a:solidFill>
                      <a:miter lim="400000"/>
                    </a:lnR>
                    <a:lnB w="38100">
                      <a:solidFill>
                        <a:srgbClr val="000000"/>
                      </a:solidFill>
                      <a:miter lim="400000"/>
                    </a:lnB>
                  </a:tcPr>
                </a:tc>
                <a:tc>
                  <a:txBody>
                    <a:bodyPr/>
                    <a:lstStyle/>
                    <a:p>
                      <a:pPr algn="l" defTabSz="457200">
                        <a:defRPr sz="1800">
                          <a:solidFill>
                            <a:srgbClr val="000000"/>
                          </a:solidFill>
                        </a:defRPr>
                      </a:pPr>
                      <a:r>
                        <a:rPr sz="1400">
                          <a:latin typeface="Calibri"/>
                          <a:ea typeface="Calibri"/>
                          <a:cs typeface="Calibri"/>
                          <a:sym typeface="Calibri"/>
                        </a:rPr>
                        <a:t>Lack of patient participation </a:t>
                      </a:r>
                    </a:p>
                  </a:txBody>
                  <a:tcPr marL="0" marR="0" marT="0" marB="0" anchor="ctr" horzOverflow="overflow">
                    <a:lnL w="38100">
                      <a:solidFill>
                        <a:srgbClr val="000000"/>
                      </a:solidFill>
                      <a:miter lim="400000"/>
                    </a:lnL>
                    <a:lnR w="12700">
                      <a:solidFill>
                        <a:srgbClr val="000000"/>
                      </a:solidFill>
                      <a:miter lim="400000"/>
                    </a:lnR>
                    <a:lnT w="12700">
                      <a:solidFill>
                        <a:srgbClr val="000000"/>
                      </a:solidFill>
                      <a:miter lim="400000"/>
                    </a:lnT>
                    <a:lnB w="38100">
                      <a:solidFill>
                        <a:srgbClr val="000000"/>
                      </a:solidFill>
                      <a:miter lim="400000"/>
                    </a:lnB>
                    <a:solidFill>
                      <a:srgbClr val="FFFFFF"/>
                    </a:solidFill>
                  </a:tcPr>
                </a:tc>
                <a:tc>
                  <a:txBody>
                    <a:bodyPr/>
                    <a:lstStyle/>
                    <a:p>
                      <a:pPr algn="l" defTabSz="457200">
                        <a:defRPr sz="1800">
                          <a:solidFill>
                            <a:srgbClr val="000000"/>
                          </a:solidFill>
                        </a:defRPr>
                      </a:pPr>
                      <a:r>
                        <a:rPr sz="1400">
                          <a:latin typeface="Calibri"/>
                          <a:ea typeface="Calibri"/>
                          <a:cs typeface="Calibri"/>
                          <a:sym typeface="Calibri"/>
                        </a:rPr>
                        <a:t>Patient ignorance, lack of awareness </a:t>
                      </a:r>
                    </a:p>
                  </a:txBody>
                  <a:tcPr marL="0" marR="0" marT="0" marB="0" anchor="ctr" horzOverflow="overflow">
                    <a:lnL w="12700">
                      <a:solidFill>
                        <a:srgbClr val="000000"/>
                      </a:solidFill>
                      <a:miter lim="400000"/>
                    </a:lnL>
                    <a:lnR w="12700">
                      <a:solidFill>
                        <a:srgbClr val="000000"/>
                      </a:solidFill>
                      <a:miter lim="400000"/>
                    </a:lnR>
                    <a:lnT w="12700">
                      <a:solidFill>
                        <a:srgbClr val="000000"/>
                      </a:solidFill>
                      <a:miter lim="400000"/>
                    </a:lnT>
                    <a:lnB w="38100">
                      <a:solidFill>
                        <a:srgbClr val="000000"/>
                      </a:solidFill>
                      <a:miter lim="400000"/>
                    </a:lnB>
                    <a:solidFill>
                      <a:srgbClr val="FFFFFF"/>
                    </a:solidFill>
                  </a:tcPr>
                </a:tc>
                <a:tc>
                  <a:txBody>
                    <a:bodyPr/>
                    <a:lstStyle/>
                    <a:p>
                      <a:pPr defTabSz="457200">
                        <a:defRPr sz="1800">
                          <a:solidFill>
                            <a:srgbClr val="000000"/>
                          </a:solidFill>
                        </a:defRPr>
                      </a:pPr>
                      <a:r>
                        <a:rPr sz="1400">
                          <a:latin typeface="Calibri"/>
                          <a:ea typeface="Calibri"/>
                          <a:cs typeface="Calibri"/>
                          <a:sym typeface="Calibri"/>
                        </a:rPr>
                        <a:t>7</a:t>
                      </a:r>
                    </a:p>
                  </a:txBody>
                  <a:tcPr marL="0" marR="0" marT="0" marB="0" anchor="ctr" horzOverflow="overflow">
                    <a:lnL w="12700">
                      <a:solidFill>
                        <a:srgbClr val="000000"/>
                      </a:solidFill>
                      <a:miter lim="400000"/>
                    </a:lnL>
                    <a:lnR w="12700">
                      <a:solidFill>
                        <a:srgbClr val="000000"/>
                      </a:solidFill>
                      <a:miter lim="400000"/>
                    </a:lnR>
                    <a:lnT w="12700">
                      <a:solidFill>
                        <a:srgbClr val="000000"/>
                      </a:solidFill>
                      <a:miter lim="400000"/>
                    </a:lnT>
                    <a:lnB w="38100">
                      <a:solidFill>
                        <a:srgbClr val="000000"/>
                      </a:solidFill>
                      <a:miter lim="400000"/>
                    </a:lnB>
                    <a:solidFill>
                      <a:srgbClr val="FFFFFF"/>
                    </a:solidFill>
                  </a:tcPr>
                </a:tc>
                <a:tc>
                  <a:txBody>
                    <a:bodyPr/>
                    <a:lstStyle/>
                    <a:p>
                      <a:pPr defTabSz="457200">
                        <a:defRPr sz="1800">
                          <a:solidFill>
                            <a:srgbClr val="000000"/>
                          </a:solidFill>
                        </a:defRPr>
                      </a:pPr>
                      <a:r>
                        <a:rPr sz="1400">
                          <a:latin typeface="Calibri"/>
                          <a:ea typeface="Calibri"/>
                          <a:cs typeface="Calibri"/>
                          <a:sym typeface="Calibri"/>
                        </a:rPr>
                        <a:t>5</a:t>
                      </a:r>
                    </a:p>
                  </a:txBody>
                  <a:tcPr marL="0" marR="0" marT="0" marB="0" anchor="ctr" horzOverflow="overflow">
                    <a:lnL w="12700">
                      <a:solidFill>
                        <a:srgbClr val="000000"/>
                      </a:solidFill>
                      <a:miter lim="400000"/>
                    </a:lnL>
                    <a:lnR w="12700">
                      <a:solidFill>
                        <a:srgbClr val="000000"/>
                      </a:solidFill>
                      <a:miter lim="400000"/>
                    </a:lnR>
                    <a:lnT w="12700">
                      <a:solidFill>
                        <a:srgbClr val="000000"/>
                      </a:solidFill>
                      <a:miter lim="400000"/>
                    </a:lnT>
                    <a:lnB w="38100">
                      <a:solidFill>
                        <a:srgbClr val="000000"/>
                      </a:solidFill>
                      <a:miter lim="400000"/>
                    </a:lnB>
                    <a:solidFill>
                      <a:srgbClr val="FFFFFF"/>
                    </a:solidFill>
                  </a:tcPr>
                </a:tc>
                <a:tc>
                  <a:txBody>
                    <a:bodyPr/>
                    <a:lstStyle/>
                    <a:p>
                      <a:pPr defTabSz="457200">
                        <a:defRPr sz="1800">
                          <a:solidFill>
                            <a:srgbClr val="000000"/>
                          </a:solidFill>
                        </a:defRPr>
                      </a:pPr>
                      <a:r>
                        <a:rPr sz="1400">
                          <a:latin typeface="Calibri"/>
                          <a:ea typeface="Calibri"/>
                          <a:cs typeface="Calibri"/>
                          <a:sym typeface="Calibri"/>
                        </a:rPr>
                        <a:t>5</a:t>
                      </a:r>
                    </a:p>
                  </a:txBody>
                  <a:tcPr marL="0" marR="0" marT="0" marB="0" anchor="ctr" horzOverflow="overflow">
                    <a:lnL w="12700">
                      <a:solidFill>
                        <a:srgbClr val="000000"/>
                      </a:solidFill>
                      <a:miter lim="400000"/>
                    </a:lnL>
                    <a:lnR w="12700">
                      <a:solidFill>
                        <a:srgbClr val="000000"/>
                      </a:solidFill>
                      <a:miter lim="400000"/>
                    </a:lnR>
                    <a:lnT w="12700">
                      <a:solidFill>
                        <a:srgbClr val="000000"/>
                      </a:solidFill>
                      <a:miter lim="400000"/>
                    </a:lnT>
                    <a:lnB w="38100">
                      <a:solidFill>
                        <a:srgbClr val="000000"/>
                      </a:solidFill>
                      <a:miter lim="400000"/>
                    </a:lnB>
                    <a:solidFill>
                      <a:srgbClr val="FFFFFF"/>
                    </a:solidFill>
                  </a:tcPr>
                </a:tc>
                <a:tc>
                  <a:txBody>
                    <a:bodyPr/>
                    <a:lstStyle/>
                    <a:p>
                      <a:pPr defTabSz="457200">
                        <a:defRPr sz="1800">
                          <a:solidFill>
                            <a:srgbClr val="000000"/>
                          </a:solidFill>
                        </a:defRPr>
                      </a:pPr>
                      <a:r>
                        <a:rPr sz="1400" b="1">
                          <a:latin typeface="Calibri"/>
                          <a:ea typeface="Calibri"/>
                          <a:cs typeface="Calibri"/>
                          <a:sym typeface="Calibri"/>
                        </a:rPr>
                        <a:t>175</a:t>
                      </a:r>
                    </a:p>
                  </a:txBody>
                  <a:tcPr marL="0" marR="0" marT="0" marB="0" anchor="ctr" horzOverflow="overflow">
                    <a:lnL w="12700">
                      <a:solidFill>
                        <a:srgbClr val="000000"/>
                      </a:solidFill>
                      <a:miter lim="400000"/>
                    </a:lnL>
                    <a:lnR w="38100">
                      <a:solidFill>
                        <a:srgbClr val="000000"/>
                      </a:solidFill>
                      <a:miter lim="400000"/>
                    </a:lnR>
                    <a:lnT w="12700">
                      <a:solidFill>
                        <a:srgbClr val="000000"/>
                      </a:solidFill>
                      <a:miter lim="400000"/>
                    </a:lnT>
                    <a:lnB w="38100">
                      <a:solidFill>
                        <a:srgbClr val="000000"/>
                      </a:solidFill>
                      <a:miter lim="400000"/>
                    </a:lnB>
                    <a:solidFill>
                      <a:srgbClr val="FFFFFF"/>
                    </a:solidFill>
                  </a:tcPr>
                </a:tc>
                <a:extLst>
                  <a:ext uri="{0D108BD9-81ED-4DB2-BD59-A6C34878D82A}">
                    <a16:rowId xmlns:a16="http://schemas.microsoft.com/office/drawing/2014/main" val="10006"/>
                  </a:ext>
                </a:extLst>
              </a:tr>
            </a:tbl>
          </a:graphicData>
        </a:graphic>
      </p:graphicFrame>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Shape 120"/>
          <p:cNvSpPr>
            <a:spLocks noGrp="1"/>
          </p:cNvSpPr>
          <p:nvPr>
            <p:ph type="subTitle" sz="quarter" idx="1"/>
          </p:nvPr>
        </p:nvSpPr>
        <p:spPr>
          <a:xfrm>
            <a:off x="787400" y="-15335"/>
            <a:ext cx="11430000" cy="1491602"/>
          </a:xfrm>
          <a:prstGeom prst="rect">
            <a:avLst/>
          </a:prstGeom>
        </p:spPr>
        <p:txBody>
          <a:bodyPr anchor="ctr"/>
          <a:lstStyle/>
          <a:p>
            <a:pPr defTabSz="749808">
              <a:defRPr sz="3900" b="1">
                <a:solidFill>
                  <a:srgbClr val="010203"/>
                </a:solidFill>
                <a:effectLst/>
                <a:latin typeface="American Typewriter"/>
                <a:ea typeface="American Typewriter"/>
                <a:cs typeface="American Typewriter"/>
                <a:sym typeface="American Typewriter"/>
              </a:defRPr>
            </a:pPr>
            <a:endParaRPr/>
          </a:p>
          <a:p>
            <a:pPr defTabSz="749808">
              <a:defRPr sz="4900" b="1">
                <a:solidFill>
                  <a:srgbClr val="010203"/>
                </a:solidFill>
                <a:effectLst/>
                <a:latin typeface="American Typewriter"/>
                <a:ea typeface="American Typewriter"/>
                <a:cs typeface="American Typewriter"/>
                <a:sym typeface="American Typewriter"/>
              </a:defRPr>
            </a:pPr>
            <a:r>
              <a:t>BUSINESS MODEL</a:t>
            </a:r>
          </a:p>
        </p:txBody>
      </p:sp>
      <p:graphicFrame>
        <p:nvGraphicFramePr>
          <p:cNvPr id="121" name="Table 121"/>
          <p:cNvGraphicFramePr/>
          <p:nvPr/>
        </p:nvGraphicFramePr>
        <p:xfrm>
          <a:off x="1625600" y="1633845"/>
          <a:ext cx="9753597" cy="5163158"/>
        </p:xfrm>
        <a:graphic>
          <a:graphicData uri="http://schemas.openxmlformats.org/drawingml/2006/table">
            <a:tbl>
              <a:tblPr>
                <a:tableStyleId>{4C3C2611-4C71-4FC5-86AE-919BDF0F9419}</a:tableStyleId>
              </a:tblPr>
              <a:tblGrid>
                <a:gridCol w="1860446">
                  <a:extLst>
                    <a:ext uri="{9D8B030D-6E8A-4147-A177-3AD203B41FA5}">
                      <a16:colId xmlns:a16="http://schemas.microsoft.com/office/drawing/2014/main" val="20000"/>
                    </a:ext>
                  </a:extLst>
                </a:gridCol>
                <a:gridCol w="2040992">
                  <a:extLst>
                    <a:ext uri="{9D8B030D-6E8A-4147-A177-3AD203B41FA5}">
                      <a16:colId xmlns:a16="http://schemas.microsoft.com/office/drawing/2014/main" val="20001"/>
                    </a:ext>
                  </a:extLst>
                </a:gridCol>
                <a:gridCol w="1979360">
                  <a:extLst>
                    <a:ext uri="{9D8B030D-6E8A-4147-A177-3AD203B41FA5}">
                      <a16:colId xmlns:a16="http://schemas.microsoft.com/office/drawing/2014/main" val="20002"/>
                    </a:ext>
                  </a:extLst>
                </a:gridCol>
                <a:gridCol w="2386155">
                  <a:extLst>
                    <a:ext uri="{9D8B030D-6E8A-4147-A177-3AD203B41FA5}">
                      <a16:colId xmlns:a16="http://schemas.microsoft.com/office/drawing/2014/main" val="20003"/>
                    </a:ext>
                  </a:extLst>
                </a:gridCol>
                <a:gridCol w="1486644">
                  <a:extLst>
                    <a:ext uri="{9D8B030D-6E8A-4147-A177-3AD203B41FA5}">
                      <a16:colId xmlns:a16="http://schemas.microsoft.com/office/drawing/2014/main" val="20004"/>
                    </a:ext>
                  </a:extLst>
                </a:gridCol>
              </a:tblGrid>
              <a:tr h="2581579">
                <a:tc rowSpan="2">
                  <a:txBody>
                    <a:bodyPr/>
                    <a:lstStyle/>
                    <a:p>
                      <a:pPr defTabSz="914400">
                        <a:tabLst>
                          <a:tab pos="914400" algn="l"/>
                        </a:tabLst>
                        <a:defRPr sz="1800" b="1" u="sng">
                          <a:solidFill>
                            <a:srgbClr val="000000">
                              <a:alpha val="90000"/>
                            </a:srgbClr>
                          </a:solidFill>
                        </a:defRPr>
                      </a:pPr>
                      <a:r>
                        <a:t>Key Partners</a:t>
                      </a:r>
                    </a:p>
                    <a:p>
                      <a:pPr defTabSz="914400">
                        <a:tabLst>
                          <a:tab pos="914400" algn="l"/>
                        </a:tabLst>
                        <a:defRPr sz="1500" b="1">
                          <a:solidFill>
                            <a:srgbClr val="000000">
                              <a:alpha val="90000"/>
                            </a:srgbClr>
                          </a:solidFill>
                        </a:defRPr>
                      </a:pPr>
                      <a:endParaRPr/>
                    </a:p>
                    <a:p>
                      <a:pPr marL="161925" indent="-161925" algn="l" defTabSz="914400">
                        <a:spcBef>
                          <a:spcPts val="1800"/>
                        </a:spcBef>
                        <a:buClr>
                          <a:srgbClr val="515151"/>
                        </a:buClr>
                        <a:buSzPct val="75000"/>
                        <a:buChar char="•"/>
                        <a:tabLst>
                          <a:tab pos="914400" algn="l"/>
                        </a:tabLst>
                        <a:defRPr sz="1500" b="1">
                          <a:solidFill>
                            <a:srgbClr val="000000">
                              <a:alpha val="90000"/>
                            </a:srgbClr>
                          </a:solidFill>
                        </a:defRPr>
                      </a:pPr>
                      <a:r>
                        <a:t>Hospitals</a:t>
                      </a:r>
                    </a:p>
                    <a:p>
                      <a:pPr marL="161925" indent="-161925" algn="l" defTabSz="914400">
                        <a:spcBef>
                          <a:spcPts val="1800"/>
                        </a:spcBef>
                        <a:buClr>
                          <a:srgbClr val="515151"/>
                        </a:buClr>
                        <a:buSzPct val="75000"/>
                        <a:buChar char="•"/>
                        <a:tabLst>
                          <a:tab pos="914400" algn="l"/>
                        </a:tabLst>
                        <a:defRPr sz="1500" b="1">
                          <a:solidFill>
                            <a:srgbClr val="000000">
                              <a:alpha val="90000"/>
                            </a:srgbClr>
                          </a:solidFill>
                        </a:defRPr>
                      </a:pPr>
                      <a:r>
                        <a:t>Laboratories</a:t>
                      </a:r>
                    </a:p>
                    <a:p>
                      <a:pPr marL="161925" indent="-161925" algn="l" defTabSz="914400">
                        <a:spcBef>
                          <a:spcPts val="1800"/>
                        </a:spcBef>
                        <a:buClr>
                          <a:srgbClr val="515151"/>
                        </a:buClr>
                        <a:buSzPct val="75000"/>
                        <a:buChar char="•"/>
                        <a:tabLst>
                          <a:tab pos="914400" algn="l"/>
                        </a:tabLst>
                        <a:defRPr sz="1500" b="1">
                          <a:solidFill>
                            <a:srgbClr val="000000">
                              <a:alpha val="90000"/>
                            </a:srgbClr>
                          </a:solidFill>
                        </a:defRPr>
                      </a:pPr>
                      <a:r>
                        <a:t>Medical Supply Companies</a:t>
                      </a:r>
                    </a:p>
                    <a:p>
                      <a:pPr marL="161925" indent="-161925" algn="l" defTabSz="914400">
                        <a:spcBef>
                          <a:spcPts val="1800"/>
                        </a:spcBef>
                        <a:buClr>
                          <a:srgbClr val="515151"/>
                        </a:buClr>
                        <a:buSzPct val="75000"/>
                        <a:buChar char="•"/>
                        <a:tabLst>
                          <a:tab pos="914400" algn="l"/>
                        </a:tabLst>
                        <a:defRPr sz="1500" b="1">
                          <a:solidFill>
                            <a:srgbClr val="000000">
                              <a:alpha val="90000"/>
                            </a:srgbClr>
                          </a:solidFill>
                        </a:defRPr>
                      </a:pPr>
                      <a:r>
                        <a:t>Insurance Companies</a:t>
                      </a:r>
                    </a:p>
                    <a:p>
                      <a:pPr marL="161925" indent="-161925" algn="l" defTabSz="914400">
                        <a:spcBef>
                          <a:spcPts val="1800"/>
                        </a:spcBef>
                        <a:buClr>
                          <a:srgbClr val="515151"/>
                        </a:buClr>
                        <a:buSzPct val="75000"/>
                        <a:buChar char="•"/>
                        <a:tabLst>
                          <a:tab pos="914400" algn="l"/>
                        </a:tabLst>
                        <a:defRPr sz="1500" b="1">
                          <a:solidFill>
                            <a:srgbClr val="000000">
                              <a:alpha val="90000"/>
                            </a:srgbClr>
                          </a:solidFill>
                        </a:defRPr>
                      </a:pPr>
                      <a:r>
                        <a:t>Government Organization</a:t>
                      </a:r>
                    </a:p>
                    <a:p>
                      <a:pPr marL="161925" indent="-161925" algn="l" defTabSz="914400">
                        <a:spcBef>
                          <a:spcPts val="1800"/>
                        </a:spcBef>
                        <a:buClr>
                          <a:srgbClr val="515151"/>
                        </a:buClr>
                        <a:buSzPct val="75000"/>
                        <a:buChar char="•"/>
                        <a:tabLst>
                          <a:tab pos="914400" algn="l"/>
                        </a:tabLst>
                        <a:defRPr sz="1500" b="1">
                          <a:solidFill>
                            <a:srgbClr val="000000">
                              <a:alpha val="90000"/>
                            </a:srgbClr>
                          </a:solidFill>
                        </a:defRPr>
                      </a:pPr>
                      <a:r>
                        <a:t>Funding Organization</a:t>
                      </a:r>
                    </a:p>
                    <a:p>
                      <a:pPr marL="161925" indent="-161925" algn="l" defTabSz="914400">
                        <a:spcBef>
                          <a:spcPts val="1800"/>
                        </a:spcBef>
                        <a:buClr>
                          <a:srgbClr val="515151"/>
                        </a:buClr>
                        <a:buSzPct val="75000"/>
                        <a:buChar char="•"/>
                        <a:tabLst>
                          <a:tab pos="914400" algn="l"/>
                        </a:tabLst>
                        <a:defRPr sz="1500" b="1">
                          <a:solidFill>
                            <a:srgbClr val="000000">
                              <a:alpha val="90000"/>
                            </a:srgbClr>
                          </a:solidFill>
                        </a:defRPr>
                      </a:pPr>
                      <a:r>
                        <a:t>Providers</a:t>
                      </a:r>
                    </a:p>
                  </a:txBody>
                  <a:tcPr marL="50800" marR="50800" marT="50800" marB="50800" horzOverflow="overflow">
                    <a:lnL w="38100">
                      <a:solidFill>
                        <a:srgbClr val="000000"/>
                      </a:solidFill>
                      <a:miter lim="400000"/>
                    </a:lnL>
                    <a:lnR w="12700">
                      <a:solidFill>
                        <a:srgbClr val="53585F"/>
                      </a:solidFill>
                      <a:miter lim="400000"/>
                    </a:lnR>
                    <a:lnT w="38100">
                      <a:solidFill>
                        <a:srgbClr val="000000"/>
                      </a:solidFill>
                      <a:miter lim="400000"/>
                    </a:lnT>
                    <a:lnB w="38100">
                      <a:solidFill>
                        <a:srgbClr val="000000"/>
                      </a:solidFill>
                      <a:miter lim="400000"/>
                    </a:lnB>
                  </a:tcPr>
                </a:tc>
                <a:tc>
                  <a:txBody>
                    <a:bodyPr/>
                    <a:lstStyle/>
                    <a:p>
                      <a:pPr defTabSz="914400">
                        <a:tabLst>
                          <a:tab pos="914400" algn="l"/>
                        </a:tabLst>
                        <a:defRPr sz="1800" b="1" u="sng">
                          <a:solidFill>
                            <a:srgbClr val="000000">
                              <a:alpha val="90000"/>
                            </a:srgbClr>
                          </a:solidFill>
                        </a:defRPr>
                      </a:pPr>
                      <a:r>
                        <a:t>Key</a:t>
                      </a:r>
                      <a:r>
                        <a:rPr u="none"/>
                        <a:t> </a:t>
                      </a:r>
                    </a:p>
                    <a:p>
                      <a:pPr defTabSz="914400">
                        <a:tabLst>
                          <a:tab pos="914400" algn="l"/>
                        </a:tabLst>
                        <a:defRPr sz="1800" b="1">
                          <a:solidFill>
                            <a:srgbClr val="000000">
                              <a:alpha val="90000"/>
                            </a:srgbClr>
                          </a:solidFill>
                        </a:defRPr>
                      </a:pPr>
                      <a:endParaRPr u="none"/>
                    </a:p>
                    <a:p>
                      <a:pPr marL="161925" indent="-161925" algn="l" defTabSz="914400">
                        <a:buClr>
                          <a:srgbClr val="515151"/>
                        </a:buClr>
                        <a:buSzPct val="75000"/>
                        <a:buChar char="•"/>
                        <a:tabLst>
                          <a:tab pos="914400" algn="l"/>
                        </a:tabLst>
                        <a:defRPr sz="1500" b="1">
                          <a:solidFill>
                            <a:srgbClr val="000000">
                              <a:alpha val="90000"/>
                            </a:srgbClr>
                          </a:solidFill>
                        </a:defRPr>
                      </a:pPr>
                      <a:r>
                        <a:t>Excellent Customer Service</a:t>
                      </a:r>
                    </a:p>
                    <a:p>
                      <a:pPr marL="161925" indent="-161925" algn="l" defTabSz="914400">
                        <a:buClr>
                          <a:srgbClr val="515151"/>
                        </a:buClr>
                        <a:buSzPct val="75000"/>
                        <a:buChar char="•"/>
                        <a:tabLst>
                          <a:tab pos="914400" algn="l"/>
                        </a:tabLst>
                        <a:defRPr sz="1500" b="1">
                          <a:solidFill>
                            <a:srgbClr val="000000">
                              <a:alpha val="90000"/>
                            </a:srgbClr>
                          </a:solidFill>
                        </a:defRPr>
                      </a:pPr>
                      <a:r>
                        <a:t>R&amp;D to prevent, treat, and cure diseases</a:t>
                      </a:r>
                    </a:p>
                    <a:p>
                      <a:pPr marL="161925" indent="-161925" algn="l" defTabSz="914400">
                        <a:buClr>
                          <a:srgbClr val="515151"/>
                        </a:buClr>
                        <a:buSzPct val="75000"/>
                        <a:buChar char="•"/>
                        <a:tabLst>
                          <a:tab pos="914400" algn="l"/>
                        </a:tabLst>
                        <a:defRPr sz="1500" b="1">
                          <a:solidFill>
                            <a:srgbClr val="000000">
                              <a:alpha val="90000"/>
                            </a:srgbClr>
                          </a:solidFill>
                        </a:defRPr>
                      </a:pPr>
                      <a:r>
                        <a:t>Clinical Development</a:t>
                      </a:r>
                    </a:p>
                    <a:p>
                      <a:pPr marL="161925" indent="-161925" algn="l" defTabSz="914400">
                        <a:buClr>
                          <a:srgbClr val="515151"/>
                        </a:buClr>
                        <a:buSzPct val="75000"/>
                        <a:buChar char="•"/>
                        <a:tabLst>
                          <a:tab pos="914400" algn="l"/>
                        </a:tabLst>
                        <a:defRPr sz="1500" b="1">
                          <a:solidFill>
                            <a:srgbClr val="000000">
                              <a:alpha val="90000"/>
                            </a:srgbClr>
                          </a:solidFill>
                        </a:defRPr>
                      </a:pPr>
                      <a:r>
                        <a:t>Educating Patients</a:t>
                      </a:r>
                    </a:p>
                  </a:txBody>
                  <a:tcPr marL="50800" marR="50800" marT="50800" marB="50800" horzOverflow="overflow">
                    <a:lnL w="12700">
                      <a:solidFill>
                        <a:srgbClr val="53585F"/>
                      </a:solidFill>
                      <a:miter lim="400000"/>
                    </a:lnL>
                    <a:lnR w="12700">
                      <a:solidFill>
                        <a:srgbClr val="53585F"/>
                      </a:solidFill>
                      <a:miter lim="400000"/>
                    </a:lnR>
                    <a:lnT w="38100">
                      <a:solidFill>
                        <a:srgbClr val="000000"/>
                      </a:solidFill>
                      <a:miter lim="400000"/>
                    </a:lnT>
                    <a:lnB w="12700">
                      <a:solidFill>
                        <a:srgbClr val="53585F"/>
                      </a:solidFill>
                      <a:miter lim="400000"/>
                    </a:lnB>
                  </a:tcPr>
                </a:tc>
                <a:tc rowSpan="2">
                  <a:txBody>
                    <a:bodyPr/>
                    <a:lstStyle/>
                    <a:p>
                      <a:pPr defTabSz="914400">
                        <a:tabLst>
                          <a:tab pos="914400" algn="l"/>
                        </a:tabLst>
                        <a:defRPr sz="1800" b="1" u="sng">
                          <a:solidFill>
                            <a:srgbClr val="000000">
                              <a:alpha val="90000"/>
                            </a:srgbClr>
                          </a:solidFill>
                        </a:defRPr>
                      </a:pPr>
                      <a:r>
                        <a:t>Value Proposition</a:t>
                      </a:r>
                    </a:p>
                    <a:p>
                      <a:pPr defTabSz="914400">
                        <a:tabLst>
                          <a:tab pos="914400" algn="l"/>
                        </a:tabLst>
                        <a:defRPr sz="1800" b="1">
                          <a:solidFill>
                            <a:srgbClr val="000000">
                              <a:alpha val="90000"/>
                            </a:srgbClr>
                          </a:solidFill>
                        </a:defRPr>
                      </a:pPr>
                      <a:endParaRPr/>
                    </a:p>
                    <a:p>
                      <a:pPr marL="161925" indent="-161925" algn="l" defTabSz="914400">
                        <a:spcBef>
                          <a:spcPts val="400"/>
                        </a:spcBef>
                        <a:buClr>
                          <a:srgbClr val="515151"/>
                        </a:buClr>
                        <a:buSzPct val="75000"/>
                        <a:buChar char="•"/>
                        <a:tabLst>
                          <a:tab pos="914400" algn="l"/>
                        </a:tabLst>
                        <a:defRPr sz="1500" b="1">
                          <a:solidFill>
                            <a:srgbClr val="000000">
                              <a:alpha val="90000"/>
                            </a:srgbClr>
                          </a:solidFill>
                        </a:defRPr>
                      </a:pPr>
                      <a:r>
                        <a:t>Best care to every patient everyday through integrated clinical practice, education and research</a:t>
                      </a:r>
                    </a:p>
                    <a:p>
                      <a:pPr marL="161925" indent="-161925" algn="l" defTabSz="914400">
                        <a:spcBef>
                          <a:spcPts val="400"/>
                        </a:spcBef>
                        <a:buClr>
                          <a:srgbClr val="515151"/>
                        </a:buClr>
                        <a:buSzPct val="75000"/>
                        <a:buChar char="•"/>
                        <a:tabLst>
                          <a:tab pos="914400" algn="l"/>
                        </a:tabLst>
                        <a:defRPr sz="1500" b="1">
                          <a:solidFill>
                            <a:srgbClr val="000000">
                              <a:alpha val="90000"/>
                            </a:srgbClr>
                          </a:solidFill>
                        </a:defRPr>
                      </a:pPr>
                      <a:r>
                        <a:t>Be a dependable source of health information for our patients and public.</a:t>
                      </a:r>
                    </a:p>
                    <a:p>
                      <a:pPr marL="161925" indent="-161925" algn="l" defTabSz="914400">
                        <a:spcBef>
                          <a:spcPts val="400"/>
                        </a:spcBef>
                        <a:buClr>
                          <a:srgbClr val="515151"/>
                        </a:buClr>
                        <a:buSzPct val="75000"/>
                        <a:buChar char="•"/>
                        <a:tabLst>
                          <a:tab pos="914400" algn="l"/>
                        </a:tabLst>
                        <a:defRPr sz="1500" b="1">
                          <a:solidFill>
                            <a:srgbClr val="000000">
                              <a:alpha val="90000"/>
                            </a:srgbClr>
                          </a:solidFill>
                        </a:defRPr>
                      </a:pPr>
                      <a:r>
                        <a:t>E-services</a:t>
                      </a:r>
                    </a:p>
                    <a:p>
                      <a:pPr marL="161925" indent="-161925" algn="l" defTabSz="914400">
                        <a:spcBef>
                          <a:spcPts val="400"/>
                        </a:spcBef>
                        <a:buClr>
                          <a:srgbClr val="515151"/>
                        </a:buClr>
                        <a:buSzPct val="75000"/>
                        <a:buChar char="•"/>
                        <a:tabLst>
                          <a:tab pos="914400" algn="l"/>
                        </a:tabLst>
                        <a:defRPr sz="1500" b="1">
                          <a:solidFill>
                            <a:srgbClr val="000000">
                              <a:alpha val="90000"/>
                            </a:srgbClr>
                          </a:solidFill>
                        </a:defRPr>
                      </a:pPr>
                      <a:r>
                        <a:t>Conduct basic and clinical research program.</a:t>
                      </a:r>
                    </a:p>
                    <a:p>
                      <a:pPr marL="161925" indent="-161925" algn="l" defTabSz="914400">
                        <a:spcBef>
                          <a:spcPts val="400"/>
                        </a:spcBef>
                        <a:buClr>
                          <a:srgbClr val="515151"/>
                        </a:buClr>
                        <a:buSzPct val="75000"/>
                        <a:buChar char="•"/>
                        <a:tabLst>
                          <a:tab pos="914400" algn="l"/>
                        </a:tabLst>
                        <a:defRPr sz="1500" b="1">
                          <a:solidFill>
                            <a:srgbClr val="000000">
                              <a:alpha val="90000"/>
                            </a:srgbClr>
                          </a:solidFill>
                        </a:defRPr>
                      </a:pPr>
                      <a:r>
                        <a:t>Educate physicians and allied health professionals.</a:t>
                      </a:r>
                    </a:p>
                  </a:txBody>
                  <a:tcPr marL="50800" marR="50800" marT="50800" marB="50800" horzOverflow="overflow">
                    <a:lnL w="12700">
                      <a:solidFill>
                        <a:srgbClr val="53585F"/>
                      </a:solidFill>
                      <a:miter lim="400000"/>
                    </a:lnL>
                    <a:lnR w="12700">
                      <a:solidFill>
                        <a:srgbClr val="53585F"/>
                      </a:solidFill>
                      <a:miter lim="400000"/>
                    </a:lnR>
                    <a:lnT w="38100">
                      <a:solidFill>
                        <a:srgbClr val="000000"/>
                      </a:solidFill>
                      <a:miter lim="400000"/>
                    </a:lnT>
                    <a:lnB w="38100">
                      <a:solidFill>
                        <a:srgbClr val="000000"/>
                      </a:solidFill>
                      <a:miter lim="400000"/>
                    </a:lnB>
                  </a:tcPr>
                </a:tc>
                <a:tc>
                  <a:txBody>
                    <a:bodyPr/>
                    <a:lstStyle/>
                    <a:p>
                      <a:pPr defTabSz="914400">
                        <a:tabLst>
                          <a:tab pos="914400" algn="l"/>
                        </a:tabLst>
                        <a:defRPr sz="1800" b="1" u="sng">
                          <a:solidFill>
                            <a:srgbClr val="000000">
                              <a:alpha val="90000"/>
                            </a:srgbClr>
                          </a:solidFill>
                        </a:defRPr>
                      </a:pPr>
                      <a:r>
                        <a:t>Customer Relationships</a:t>
                      </a:r>
                    </a:p>
                    <a:p>
                      <a:pPr defTabSz="914400">
                        <a:tabLst>
                          <a:tab pos="914400" algn="l"/>
                        </a:tabLst>
                        <a:defRPr sz="1500" b="1">
                          <a:solidFill>
                            <a:srgbClr val="000000">
                              <a:alpha val="90000"/>
                            </a:srgbClr>
                          </a:solidFill>
                        </a:defRPr>
                      </a:pPr>
                      <a:endParaRPr/>
                    </a:p>
                    <a:p>
                      <a:pPr marL="161925" indent="-161925" algn="l" defTabSz="914400">
                        <a:buClr>
                          <a:srgbClr val="515151"/>
                        </a:buClr>
                        <a:buSzPct val="75000"/>
                        <a:buChar char="•"/>
                        <a:tabLst>
                          <a:tab pos="914400" algn="l"/>
                        </a:tabLst>
                        <a:defRPr sz="1500" b="1">
                          <a:solidFill>
                            <a:srgbClr val="000000">
                              <a:alpha val="90000"/>
                            </a:srgbClr>
                          </a:solidFill>
                        </a:defRPr>
                      </a:pPr>
                      <a:r>
                        <a:t>Conference calls and interactive learning sessions</a:t>
                      </a:r>
                    </a:p>
                    <a:p>
                      <a:pPr marL="161925" indent="-161925" algn="l" defTabSz="914400">
                        <a:buClr>
                          <a:srgbClr val="515151"/>
                        </a:buClr>
                        <a:buSzPct val="75000"/>
                        <a:buChar char="•"/>
                        <a:tabLst>
                          <a:tab pos="914400" algn="l"/>
                        </a:tabLst>
                        <a:defRPr sz="1500" b="1">
                          <a:solidFill>
                            <a:srgbClr val="000000">
                              <a:alpha val="90000"/>
                            </a:srgbClr>
                          </a:solidFill>
                        </a:defRPr>
                      </a:pPr>
                      <a:r>
                        <a:t>Website</a:t>
                      </a:r>
                    </a:p>
                    <a:p>
                      <a:pPr marL="161925" indent="-161925" algn="l" defTabSz="914400">
                        <a:buClr>
                          <a:srgbClr val="515151"/>
                        </a:buClr>
                        <a:buSzPct val="75000"/>
                        <a:buChar char="•"/>
                        <a:tabLst>
                          <a:tab pos="914400" algn="l"/>
                        </a:tabLst>
                        <a:defRPr sz="1500" b="1">
                          <a:solidFill>
                            <a:srgbClr val="000000">
                              <a:alpha val="90000"/>
                            </a:srgbClr>
                          </a:solidFill>
                        </a:defRPr>
                      </a:pPr>
                      <a:r>
                        <a:t>Outreach teams</a:t>
                      </a:r>
                    </a:p>
                    <a:p>
                      <a:pPr marL="161925" indent="-161925" algn="l" defTabSz="914400">
                        <a:buClr>
                          <a:srgbClr val="515151"/>
                        </a:buClr>
                        <a:buSzPct val="75000"/>
                        <a:buChar char="•"/>
                        <a:tabLst>
                          <a:tab pos="914400" algn="l"/>
                        </a:tabLst>
                        <a:defRPr sz="1500" b="1">
                          <a:solidFill>
                            <a:srgbClr val="000000">
                              <a:alpha val="90000"/>
                            </a:srgbClr>
                          </a:solidFill>
                        </a:defRPr>
                      </a:pPr>
                      <a:r>
                        <a:t>Courtesy calls</a:t>
                      </a:r>
                    </a:p>
                    <a:p>
                      <a:pPr marL="161925" indent="-161925" algn="l" defTabSz="914400">
                        <a:buClr>
                          <a:srgbClr val="515151"/>
                        </a:buClr>
                        <a:buSzPct val="75000"/>
                        <a:buChar char="•"/>
                        <a:tabLst>
                          <a:tab pos="914400" algn="l"/>
                        </a:tabLst>
                        <a:defRPr sz="1500" b="1">
                          <a:solidFill>
                            <a:srgbClr val="000000">
                              <a:alpha val="90000"/>
                            </a:srgbClr>
                          </a:solidFill>
                        </a:defRPr>
                      </a:pPr>
                      <a:r>
                        <a:t>Customer data handling</a:t>
                      </a:r>
                    </a:p>
                  </a:txBody>
                  <a:tcPr marL="50800" marR="50800" marT="50800" marB="50800" horzOverflow="overflow">
                    <a:lnL w="12700">
                      <a:solidFill>
                        <a:srgbClr val="53585F"/>
                      </a:solidFill>
                      <a:miter lim="400000"/>
                    </a:lnL>
                    <a:lnR w="12700">
                      <a:solidFill>
                        <a:srgbClr val="53585F"/>
                      </a:solidFill>
                      <a:miter lim="400000"/>
                    </a:lnR>
                    <a:lnT w="38100">
                      <a:solidFill>
                        <a:srgbClr val="000000"/>
                      </a:solidFill>
                      <a:miter lim="400000"/>
                    </a:lnT>
                    <a:lnB w="12700">
                      <a:solidFill>
                        <a:srgbClr val="53585F"/>
                      </a:solidFill>
                      <a:miter lim="400000"/>
                    </a:lnB>
                  </a:tcPr>
                </a:tc>
                <a:tc rowSpan="2">
                  <a:txBody>
                    <a:bodyPr/>
                    <a:lstStyle/>
                    <a:p>
                      <a:pPr defTabSz="914400">
                        <a:tabLst>
                          <a:tab pos="914400" algn="l"/>
                        </a:tabLst>
                        <a:defRPr sz="1800" b="1" u="sng">
                          <a:solidFill>
                            <a:srgbClr val="000000">
                              <a:alpha val="90000"/>
                            </a:srgbClr>
                          </a:solidFill>
                        </a:defRPr>
                      </a:pPr>
                      <a:r>
                        <a:t>Customer Segments</a:t>
                      </a:r>
                    </a:p>
                    <a:p>
                      <a:pPr defTabSz="914400">
                        <a:tabLst>
                          <a:tab pos="914400" algn="l"/>
                        </a:tabLst>
                        <a:defRPr sz="1600" b="1">
                          <a:solidFill>
                            <a:srgbClr val="000000">
                              <a:alpha val="90000"/>
                            </a:srgbClr>
                          </a:solidFill>
                        </a:defRPr>
                      </a:pPr>
                      <a:endParaRPr/>
                    </a:p>
                    <a:p>
                      <a:pPr marL="161925" indent="-161925" algn="l" defTabSz="914400">
                        <a:spcBef>
                          <a:spcPts val="1800"/>
                        </a:spcBef>
                        <a:buClr>
                          <a:srgbClr val="515151"/>
                        </a:buClr>
                        <a:buSzPct val="75000"/>
                        <a:buChar char="•"/>
                        <a:tabLst>
                          <a:tab pos="914400" algn="l"/>
                        </a:tabLst>
                        <a:defRPr sz="1500" b="1">
                          <a:solidFill>
                            <a:srgbClr val="000000">
                              <a:alpha val="90000"/>
                            </a:srgbClr>
                          </a:solidFill>
                        </a:defRPr>
                      </a:pPr>
                      <a:r>
                        <a:t>Adults</a:t>
                      </a:r>
                    </a:p>
                    <a:p>
                      <a:pPr marL="161925" indent="-161925" algn="l" defTabSz="914400">
                        <a:spcBef>
                          <a:spcPts val="1800"/>
                        </a:spcBef>
                        <a:buClr>
                          <a:srgbClr val="515151"/>
                        </a:buClr>
                        <a:buSzPct val="75000"/>
                        <a:buChar char="•"/>
                        <a:tabLst>
                          <a:tab pos="914400" algn="l"/>
                        </a:tabLst>
                        <a:defRPr sz="1500" b="1">
                          <a:solidFill>
                            <a:srgbClr val="000000">
                              <a:alpha val="90000"/>
                            </a:srgbClr>
                          </a:solidFill>
                        </a:defRPr>
                      </a:pPr>
                      <a:r>
                        <a:t>Children</a:t>
                      </a:r>
                    </a:p>
                    <a:p>
                      <a:pPr marL="161925" indent="-161925" algn="l" defTabSz="914400">
                        <a:spcBef>
                          <a:spcPts val="1800"/>
                        </a:spcBef>
                        <a:buClr>
                          <a:srgbClr val="515151"/>
                        </a:buClr>
                        <a:buSzPct val="75000"/>
                        <a:buChar char="•"/>
                        <a:tabLst>
                          <a:tab pos="914400" algn="l"/>
                        </a:tabLst>
                        <a:defRPr sz="1500" b="1">
                          <a:solidFill>
                            <a:srgbClr val="000000">
                              <a:alpha val="90000"/>
                            </a:srgbClr>
                          </a:solidFill>
                        </a:defRPr>
                      </a:pPr>
                      <a:r>
                        <a:t>Senior Citizens</a:t>
                      </a:r>
                    </a:p>
                    <a:p>
                      <a:pPr marL="161925" indent="-161925" algn="l" defTabSz="914400">
                        <a:spcBef>
                          <a:spcPts val="1800"/>
                        </a:spcBef>
                        <a:buClr>
                          <a:srgbClr val="515151"/>
                        </a:buClr>
                        <a:buSzPct val="75000"/>
                        <a:buChar char="•"/>
                        <a:tabLst>
                          <a:tab pos="914400" algn="l"/>
                        </a:tabLst>
                        <a:defRPr sz="1500" b="1">
                          <a:solidFill>
                            <a:srgbClr val="000000">
                              <a:alpha val="90000"/>
                            </a:srgbClr>
                          </a:solidFill>
                        </a:defRPr>
                      </a:pPr>
                      <a:r>
                        <a:t>Veterans</a:t>
                      </a:r>
                    </a:p>
                  </a:txBody>
                  <a:tcPr marL="50800" marR="50800" marT="50800" marB="50800" horzOverflow="overflow">
                    <a:lnL w="12700">
                      <a:solidFill>
                        <a:srgbClr val="53585F"/>
                      </a:solidFill>
                      <a:miter lim="400000"/>
                    </a:lnL>
                    <a:lnR w="38100">
                      <a:solidFill>
                        <a:srgbClr val="000000"/>
                      </a:solidFill>
                      <a:miter lim="400000"/>
                    </a:lnR>
                    <a:lnT w="38100">
                      <a:solidFill>
                        <a:srgbClr val="000000"/>
                      </a:solidFill>
                      <a:miter lim="400000"/>
                    </a:lnT>
                    <a:lnB w="38100">
                      <a:solidFill>
                        <a:srgbClr val="000000"/>
                      </a:solidFill>
                      <a:miter lim="400000"/>
                    </a:lnB>
                  </a:tcPr>
                </a:tc>
                <a:extLst>
                  <a:ext uri="{0D108BD9-81ED-4DB2-BD59-A6C34878D82A}">
                    <a16:rowId xmlns:a16="http://schemas.microsoft.com/office/drawing/2014/main" val="10000"/>
                  </a:ext>
                </a:extLst>
              </a:tr>
              <a:tr h="2581579">
                <a:tc vMerge="1">
                  <a:txBody>
                    <a:bodyPr/>
                    <a:lstStyle/>
                    <a:p>
                      <a:endParaRPr lang="en-US"/>
                    </a:p>
                  </a:txBody>
                  <a:tcPr/>
                </a:tc>
                <a:tc>
                  <a:txBody>
                    <a:bodyPr/>
                    <a:lstStyle/>
                    <a:p>
                      <a:pPr defTabSz="914400">
                        <a:tabLst>
                          <a:tab pos="914400" algn="l"/>
                        </a:tabLst>
                        <a:defRPr sz="1700" b="1" u="sng">
                          <a:solidFill>
                            <a:srgbClr val="000000">
                              <a:alpha val="90000"/>
                            </a:srgbClr>
                          </a:solidFill>
                        </a:defRPr>
                      </a:pPr>
                      <a:r>
                        <a:t>Key Resources</a:t>
                      </a:r>
                    </a:p>
                    <a:p>
                      <a:pPr defTabSz="914400">
                        <a:tabLst>
                          <a:tab pos="914400" algn="l"/>
                        </a:tabLst>
                        <a:defRPr sz="1700" b="1">
                          <a:solidFill>
                            <a:srgbClr val="000000">
                              <a:alpha val="90000"/>
                            </a:srgbClr>
                          </a:solidFill>
                        </a:defRPr>
                      </a:pPr>
                      <a:endParaRPr/>
                    </a:p>
                    <a:p>
                      <a:pPr marL="161925" indent="-161925" algn="l" defTabSz="914400">
                        <a:buClr>
                          <a:srgbClr val="515151"/>
                        </a:buClr>
                        <a:buSzPct val="75000"/>
                        <a:buChar char="•"/>
                        <a:tabLst>
                          <a:tab pos="914400" algn="l"/>
                        </a:tabLst>
                        <a:defRPr sz="1500" b="1">
                          <a:solidFill>
                            <a:srgbClr val="000000">
                              <a:alpha val="90000"/>
                            </a:srgbClr>
                          </a:solidFill>
                        </a:defRPr>
                      </a:pPr>
                      <a:r>
                        <a:t>Clinical IT Staff</a:t>
                      </a:r>
                    </a:p>
                    <a:p>
                      <a:pPr marL="161925" indent="-161925" algn="l" defTabSz="914400">
                        <a:buClr>
                          <a:srgbClr val="515151"/>
                        </a:buClr>
                        <a:buSzPct val="75000"/>
                        <a:buChar char="•"/>
                        <a:tabLst>
                          <a:tab pos="914400" algn="l"/>
                        </a:tabLst>
                        <a:defRPr sz="1500" b="1">
                          <a:solidFill>
                            <a:srgbClr val="000000">
                              <a:alpha val="90000"/>
                            </a:srgbClr>
                          </a:solidFill>
                        </a:defRPr>
                      </a:pPr>
                      <a:r>
                        <a:t>Platform (EMR)</a:t>
                      </a:r>
                    </a:p>
                    <a:p>
                      <a:pPr marL="161925" indent="-161925" algn="l" defTabSz="914400">
                        <a:buClr>
                          <a:srgbClr val="515151"/>
                        </a:buClr>
                        <a:buSzPct val="75000"/>
                        <a:buChar char="•"/>
                        <a:tabLst>
                          <a:tab pos="914400" algn="l"/>
                        </a:tabLst>
                        <a:defRPr sz="1500" b="1">
                          <a:solidFill>
                            <a:srgbClr val="000000">
                              <a:alpha val="90000"/>
                            </a:srgbClr>
                          </a:solidFill>
                        </a:defRPr>
                      </a:pPr>
                      <a:r>
                        <a:t>Data System</a:t>
                      </a:r>
                    </a:p>
                    <a:p>
                      <a:pPr marL="161925" indent="-161925" algn="l" defTabSz="914400">
                        <a:buClr>
                          <a:srgbClr val="515151"/>
                        </a:buClr>
                        <a:buSzPct val="75000"/>
                        <a:buChar char="•"/>
                        <a:tabLst>
                          <a:tab pos="914400" algn="l"/>
                        </a:tabLst>
                        <a:defRPr sz="1500" b="1">
                          <a:solidFill>
                            <a:srgbClr val="000000">
                              <a:alpha val="90000"/>
                            </a:srgbClr>
                          </a:solidFill>
                        </a:defRPr>
                      </a:pPr>
                      <a:r>
                        <a:t>Licenses, Patents, and Industrial Properties</a:t>
                      </a:r>
                    </a:p>
                    <a:p>
                      <a:pPr marL="161925" indent="-161925" algn="l" defTabSz="914400">
                        <a:buClr>
                          <a:srgbClr val="515151"/>
                        </a:buClr>
                        <a:buSzPct val="75000"/>
                        <a:buChar char="•"/>
                        <a:tabLst>
                          <a:tab pos="914400" algn="l"/>
                        </a:tabLst>
                        <a:defRPr sz="1500" b="1">
                          <a:solidFill>
                            <a:srgbClr val="000000">
                              <a:alpha val="90000"/>
                            </a:srgbClr>
                          </a:solidFill>
                        </a:defRPr>
                      </a:pPr>
                      <a:r>
                        <a:t>Researchers</a:t>
                      </a:r>
                    </a:p>
                    <a:p>
                      <a:pPr marL="161925" indent="-161925" algn="l" defTabSz="914400">
                        <a:buClr>
                          <a:srgbClr val="515151"/>
                        </a:buClr>
                        <a:buSzPct val="75000"/>
                        <a:buChar char="•"/>
                        <a:tabLst>
                          <a:tab pos="914400" algn="l"/>
                        </a:tabLst>
                        <a:defRPr sz="1500" b="1">
                          <a:solidFill>
                            <a:srgbClr val="000000">
                              <a:alpha val="90000"/>
                            </a:srgbClr>
                          </a:solidFill>
                        </a:defRPr>
                      </a:pPr>
                      <a:r>
                        <a:t>Investors</a:t>
                      </a:r>
                    </a:p>
                  </a:txBody>
                  <a:tcPr marL="50800" marR="50800" marT="50800" marB="50800" horzOverflow="overflow">
                    <a:lnL w="12700">
                      <a:solidFill>
                        <a:srgbClr val="53585F"/>
                      </a:solidFill>
                      <a:miter lim="400000"/>
                    </a:lnL>
                    <a:lnR w="12700">
                      <a:solidFill>
                        <a:srgbClr val="53585F"/>
                      </a:solidFill>
                      <a:miter lim="400000"/>
                    </a:lnR>
                    <a:lnT w="12700">
                      <a:solidFill>
                        <a:srgbClr val="53585F"/>
                      </a:solidFill>
                      <a:miter lim="400000"/>
                    </a:lnT>
                    <a:lnB w="38100">
                      <a:solidFill>
                        <a:srgbClr val="000000"/>
                      </a:solidFill>
                      <a:miter lim="400000"/>
                    </a:lnB>
                  </a:tcPr>
                </a:tc>
                <a:tc vMerge="1">
                  <a:txBody>
                    <a:bodyPr/>
                    <a:lstStyle/>
                    <a:p>
                      <a:endParaRPr lang="en-US"/>
                    </a:p>
                  </a:txBody>
                  <a:tcPr/>
                </a:tc>
                <a:tc>
                  <a:txBody>
                    <a:bodyPr/>
                    <a:lstStyle/>
                    <a:p>
                      <a:pPr defTabSz="914400">
                        <a:tabLst>
                          <a:tab pos="914400" algn="l"/>
                        </a:tabLst>
                        <a:defRPr sz="1800" b="1" u="sng">
                          <a:solidFill>
                            <a:srgbClr val="000000">
                              <a:alpha val="90000"/>
                            </a:srgbClr>
                          </a:solidFill>
                        </a:defRPr>
                      </a:pPr>
                      <a:r>
                        <a:t>Channels</a:t>
                      </a:r>
                    </a:p>
                    <a:p>
                      <a:pPr marL="161925" indent="-161925" algn="l" defTabSz="914400">
                        <a:buClr>
                          <a:srgbClr val="515151"/>
                        </a:buClr>
                        <a:buSzPct val="75000"/>
                        <a:buChar char="•"/>
                        <a:tabLst>
                          <a:tab pos="914400" algn="l"/>
                        </a:tabLst>
                        <a:defRPr sz="1500" b="1">
                          <a:solidFill>
                            <a:srgbClr val="000000">
                              <a:alpha val="90000"/>
                            </a:srgbClr>
                          </a:solidFill>
                        </a:defRPr>
                      </a:pPr>
                      <a:r>
                        <a:t>Medical Institution (hosp-itals, pharmacists, health personnels)</a:t>
                      </a:r>
                    </a:p>
                    <a:p>
                      <a:pPr marL="161925" indent="-161925" algn="l" defTabSz="914400">
                        <a:buClr>
                          <a:srgbClr val="515151"/>
                        </a:buClr>
                        <a:buSzPct val="75000"/>
                        <a:buChar char="•"/>
                        <a:tabLst>
                          <a:tab pos="914400" algn="l"/>
                        </a:tabLst>
                        <a:defRPr sz="1500" b="1">
                          <a:solidFill>
                            <a:srgbClr val="000000">
                              <a:alpha val="90000"/>
                            </a:srgbClr>
                          </a:solidFill>
                        </a:defRPr>
                      </a:pPr>
                      <a:r>
                        <a:t>Media commercials</a:t>
                      </a:r>
                    </a:p>
                    <a:p>
                      <a:pPr marL="161925" indent="-161925" algn="l" defTabSz="914400">
                        <a:buClr>
                          <a:srgbClr val="515151"/>
                        </a:buClr>
                        <a:buSzPct val="75000"/>
                        <a:buChar char="•"/>
                        <a:tabLst>
                          <a:tab pos="914400" algn="l"/>
                        </a:tabLst>
                        <a:defRPr sz="1500" b="1">
                          <a:solidFill>
                            <a:srgbClr val="000000">
                              <a:alpha val="90000"/>
                            </a:srgbClr>
                          </a:solidFill>
                        </a:defRPr>
                      </a:pPr>
                      <a:r>
                        <a:t>Social media</a:t>
                      </a:r>
                    </a:p>
                    <a:p>
                      <a:pPr marL="161925" indent="-161925" algn="l" defTabSz="914400">
                        <a:buClr>
                          <a:srgbClr val="515151"/>
                        </a:buClr>
                        <a:buSzPct val="75000"/>
                        <a:buChar char="•"/>
                        <a:tabLst>
                          <a:tab pos="914400" algn="l"/>
                        </a:tabLst>
                        <a:defRPr sz="1500" b="1">
                          <a:solidFill>
                            <a:srgbClr val="000000">
                              <a:alpha val="90000"/>
                            </a:srgbClr>
                          </a:solidFill>
                        </a:defRPr>
                      </a:pPr>
                      <a:r>
                        <a:t>Website</a:t>
                      </a:r>
                    </a:p>
                    <a:p>
                      <a:pPr marL="161925" indent="-161925" algn="l" defTabSz="914400">
                        <a:buClr>
                          <a:srgbClr val="515151"/>
                        </a:buClr>
                        <a:buSzPct val="75000"/>
                        <a:buChar char="•"/>
                        <a:tabLst>
                          <a:tab pos="914400" algn="l"/>
                        </a:tabLst>
                        <a:defRPr sz="1500" b="1">
                          <a:solidFill>
                            <a:srgbClr val="000000">
                              <a:alpha val="90000"/>
                            </a:srgbClr>
                          </a:solidFill>
                        </a:defRPr>
                      </a:pPr>
                      <a:r>
                        <a:t>Newspaper Ads</a:t>
                      </a:r>
                    </a:p>
                    <a:p>
                      <a:pPr marL="161925" indent="-161925" algn="l" defTabSz="914400">
                        <a:buClr>
                          <a:srgbClr val="515151"/>
                        </a:buClr>
                        <a:buSzPct val="75000"/>
                        <a:buChar char="•"/>
                        <a:tabLst>
                          <a:tab pos="914400" algn="l"/>
                        </a:tabLst>
                        <a:defRPr sz="1500" b="1">
                          <a:solidFill>
                            <a:srgbClr val="000000">
                              <a:alpha val="90000"/>
                            </a:srgbClr>
                          </a:solidFill>
                        </a:defRPr>
                      </a:pPr>
                      <a:r>
                        <a:t>Followup emails</a:t>
                      </a:r>
                    </a:p>
                    <a:p>
                      <a:pPr marL="161925" indent="-161925" algn="l" defTabSz="914400">
                        <a:buClr>
                          <a:srgbClr val="515151"/>
                        </a:buClr>
                        <a:buSzPct val="75000"/>
                        <a:buChar char="•"/>
                        <a:tabLst>
                          <a:tab pos="914400" algn="l"/>
                        </a:tabLst>
                        <a:defRPr sz="1500" b="1">
                          <a:solidFill>
                            <a:srgbClr val="000000">
                              <a:alpha val="90000"/>
                            </a:srgbClr>
                          </a:solidFill>
                        </a:defRPr>
                      </a:pPr>
                      <a:r>
                        <a:t>Word of Mouth</a:t>
                      </a:r>
                    </a:p>
                  </a:txBody>
                  <a:tcPr marL="50800" marR="50800" marT="50800" marB="50800" horzOverflow="overflow">
                    <a:lnL w="12700">
                      <a:solidFill>
                        <a:srgbClr val="53585F"/>
                      </a:solidFill>
                      <a:miter lim="400000"/>
                    </a:lnL>
                    <a:lnR w="12700">
                      <a:solidFill>
                        <a:srgbClr val="53585F"/>
                      </a:solidFill>
                      <a:miter lim="400000"/>
                    </a:lnR>
                    <a:lnT w="12700">
                      <a:solidFill>
                        <a:srgbClr val="53585F"/>
                      </a:solidFill>
                      <a:miter lim="400000"/>
                    </a:lnT>
                    <a:lnB w="38100">
                      <a:solidFill>
                        <a:srgbClr val="000000"/>
                      </a:solidFill>
                      <a:miter lim="400000"/>
                    </a:lnB>
                  </a:tcPr>
                </a:tc>
                <a:tc vMerge="1">
                  <a:txBody>
                    <a:bodyPr/>
                    <a:lstStyle/>
                    <a:p>
                      <a:endParaRPr lang="en-US"/>
                    </a:p>
                  </a:txBody>
                  <a:tcPr/>
                </a:tc>
                <a:extLst>
                  <a:ext uri="{0D108BD9-81ED-4DB2-BD59-A6C34878D82A}">
                    <a16:rowId xmlns:a16="http://schemas.microsoft.com/office/drawing/2014/main" val="10001"/>
                  </a:ext>
                </a:extLst>
              </a:tr>
            </a:tbl>
          </a:graphicData>
        </a:graphic>
      </p:graphicFrame>
      <p:graphicFrame>
        <p:nvGraphicFramePr>
          <p:cNvPr id="122" name="Table 122"/>
          <p:cNvGraphicFramePr/>
          <p:nvPr/>
        </p:nvGraphicFramePr>
        <p:xfrm>
          <a:off x="1625600" y="6790387"/>
          <a:ext cx="9753600" cy="2255560"/>
        </p:xfrm>
        <a:graphic>
          <a:graphicData uri="http://schemas.openxmlformats.org/drawingml/2006/table">
            <a:tbl>
              <a:tblPr>
                <a:tableStyleId>{4C3C2611-4C71-4FC5-86AE-919BDF0F9419}</a:tableStyleId>
              </a:tblPr>
              <a:tblGrid>
                <a:gridCol w="2438400">
                  <a:extLst>
                    <a:ext uri="{9D8B030D-6E8A-4147-A177-3AD203B41FA5}">
                      <a16:colId xmlns:a16="http://schemas.microsoft.com/office/drawing/2014/main" val="20000"/>
                    </a:ext>
                  </a:extLst>
                </a:gridCol>
                <a:gridCol w="2417427">
                  <a:extLst>
                    <a:ext uri="{9D8B030D-6E8A-4147-A177-3AD203B41FA5}">
                      <a16:colId xmlns:a16="http://schemas.microsoft.com/office/drawing/2014/main" val="20001"/>
                    </a:ext>
                  </a:extLst>
                </a:gridCol>
                <a:gridCol w="2459373">
                  <a:extLst>
                    <a:ext uri="{9D8B030D-6E8A-4147-A177-3AD203B41FA5}">
                      <a16:colId xmlns:a16="http://schemas.microsoft.com/office/drawing/2014/main" val="20002"/>
                    </a:ext>
                  </a:extLst>
                </a:gridCol>
                <a:gridCol w="2438400">
                  <a:extLst>
                    <a:ext uri="{9D8B030D-6E8A-4147-A177-3AD203B41FA5}">
                      <a16:colId xmlns:a16="http://schemas.microsoft.com/office/drawing/2014/main" val="20003"/>
                    </a:ext>
                  </a:extLst>
                </a:gridCol>
              </a:tblGrid>
              <a:tr h="1127780">
                <a:tc rowSpan="2" gridSpan="2">
                  <a:txBody>
                    <a:bodyPr/>
                    <a:lstStyle/>
                    <a:p>
                      <a:pPr defTabSz="914400">
                        <a:tabLst>
                          <a:tab pos="914400" algn="l"/>
                        </a:tabLst>
                        <a:defRPr sz="1800" b="1" u="sng">
                          <a:solidFill>
                            <a:srgbClr val="000000">
                              <a:alpha val="90000"/>
                            </a:srgbClr>
                          </a:solidFill>
                        </a:defRPr>
                      </a:pPr>
                      <a:r>
                        <a:t>Cost Structure</a:t>
                      </a:r>
                    </a:p>
                    <a:p>
                      <a:pPr marL="161925" indent="-161925" algn="l" defTabSz="914400">
                        <a:buClr>
                          <a:srgbClr val="515151"/>
                        </a:buClr>
                        <a:buSzPct val="75000"/>
                        <a:buChar char="•"/>
                        <a:tabLst>
                          <a:tab pos="914400" algn="l"/>
                        </a:tabLst>
                        <a:defRPr sz="1500" b="1">
                          <a:solidFill>
                            <a:srgbClr val="000000">
                              <a:alpha val="90000"/>
                            </a:srgbClr>
                          </a:solidFill>
                        </a:defRPr>
                      </a:pPr>
                      <a:r>
                        <a:t>R&amp;D</a:t>
                      </a:r>
                    </a:p>
                    <a:p>
                      <a:pPr marL="161925" indent="-161925" algn="l" defTabSz="914400">
                        <a:buClr>
                          <a:srgbClr val="515151"/>
                        </a:buClr>
                        <a:buSzPct val="75000"/>
                        <a:buChar char="•"/>
                        <a:tabLst>
                          <a:tab pos="914400" algn="l"/>
                        </a:tabLst>
                        <a:defRPr sz="1500" b="1">
                          <a:solidFill>
                            <a:srgbClr val="000000">
                              <a:alpha val="90000"/>
                            </a:srgbClr>
                          </a:solidFill>
                        </a:defRPr>
                      </a:pPr>
                      <a:r>
                        <a:t>Partnerships and Acquisitions</a:t>
                      </a:r>
                    </a:p>
                    <a:p>
                      <a:pPr marL="161925" indent="-161925" algn="l" defTabSz="914400">
                        <a:buClr>
                          <a:srgbClr val="515151"/>
                        </a:buClr>
                        <a:buSzPct val="75000"/>
                        <a:buChar char="•"/>
                        <a:tabLst>
                          <a:tab pos="914400" algn="l"/>
                        </a:tabLst>
                        <a:defRPr sz="1500" b="1">
                          <a:solidFill>
                            <a:srgbClr val="000000">
                              <a:alpha val="90000"/>
                            </a:srgbClr>
                          </a:solidFill>
                        </a:defRPr>
                      </a:pPr>
                      <a:r>
                        <a:t>Equipment</a:t>
                      </a:r>
                    </a:p>
                    <a:p>
                      <a:pPr marL="161925" indent="-161925" algn="l" defTabSz="914400">
                        <a:buClr>
                          <a:srgbClr val="515151"/>
                        </a:buClr>
                        <a:buSzPct val="75000"/>
                        <a:buChar char="•"/>
                        <a:tabLst>
                          <a:tab pos="914400" algn="l"/>
                        </a:tabLst>
                        <a:defRPr sz="1500" b="1">
                          <a:solidFill>
                            <a:srgbClr val="000000">
                              <a:alpha val="90000"/>
                            </a:srgbClr>
                          </a:solidFill>
                        </a:defRPr>
                      </a:pPr>
                      <a:r>
                        <a:t>Employees</a:t>
                      </a:r>
                    </a:p>
                    <a:p>
                      <a:pPr marL="161925" indent="-161925" algn="l" defTabSz="914400">
                        <a:buClr>
                          <a:srgbClr val="515151"/>
                        </a:buClr>
                        <a:buSzPct val="75000"/>
                        <a:buChar char="•"/>
                        <a:tabLst>
                          <a:tab pos="914400" algn="l"/>
                        </a:tabLst>
                        <a:defRPr sz="1500" b="1">
                          <a:solidFill>
                            <a:srgbClr val="000000">
                              <a:alpha val="90000"/>
                            </a:srgbClr>
                          </a:solidFill>
                        </a:defRPr>
                      </a:pPr>
                      <a:r>
                        <a:t>Maintenance of e-services</a:t>
                      </a:r>
                    </a:p>
                    <a:p>
                      <a:pPr marL="161925" indent="-161925" algn="l" defTabSz="914400">
                        <a:buClr>
                          <a:srgbClr val="515151"/>
                        </a:buClr>
                        <a:buSzPct val="75000"/>
                        <a:buChar char="•"/>
                        <a:tabLst>
                          <a:tab pos="914400" algn="l"/>
                        </a:tabLst>
                        <a:defRPr sz="1500" b="1">
                          <a:solidFill>
                            <a:srgbClr val="000000">
                              <a:alpha val="90000"/>
                            </a:srgbClr>
                          </a:solidFill>
                        </a:defRPr>
                      </a:pPr>
                      <a:r>
                        <a:t>Marketing</a:t>
                      </a:r>
                    </a:p>
                    <a:p>
                      <a:pPr marL="161925" indent="-161925" algn="l" defTabSz="914400">
                        <a:buClr>
                          <a:srgbClr val="515151"/>
                        </a:buClr>
                        <a:buSzPct val="75000"/>
                        <a:buChar char="•"/>
                        <a:tabLst>
                          <a:tab pos="914400" algn="l"/>
                        </a:tabLst>
                        <a:defRPr sz="1500" b="1">
                          <a:solidFill>
                            <a:srgbClr val="000000">
                              <a:alpha val="90000"/>
                            </a:srgbClr>
                          </a:solidFill>
                        </a:defRPr>
                      </a:pPr>
                      <a:r>
                        <a:t>Utilities</a:t>
                      </a:r>
                    </a:p>
                    <a:p>
                      <a:pPr marL="161925" indent="-161925" algn="l" defTabSz="914400">
                        <a:buClr>
                          <a:srgbClr val="515151"/>
                        </a:buClr>
                        <a:buSzPct val="75000"/>
                        <a:buChar char="•"/>
                        <a:tabLst>
                          <a:tab pos="914400" algn="l"/>
                        </a:tabLst>
                        <a:defRPr sz="1500" b="1">
                          <a:solidFill>
                            <a:srgbClr val="000000">
                              <a:alpha val="90000"/>
                            </a:srgbClr>
                          </a:solidFill>
                        </a:defRPr>
                      </a:pPr>
                      <a:r>
                        <a:t>Communication and publicity</a:t>
                      </a:r>
                    </a:p>
                  </a:txBody>
                  <a:tcPr marL="50800" marR="50800" marT="50800" marB="50800" horzOverflow="overflow">
                    <a:lnL w="38100">
                      <a:solidFill>
                        <a:srgbClr val="000000"/>
                      </a:solidFill>
                      <a:miter lim="400000"/>
                    </a:lnL>
                    <a:lnR w="12700">
                      <a:solidFill>
                        <a:srgbClr val="53585F"/>
                      </a:solidFill>
                      <a:miter lim="400000"/>
                    </a:lnR>
                    <a:lnT w="38100">
                      <a:solidFill>
                        <a:srgbClr val="000000"/>
                      </a:solidFill>
                      <a:miter lim="400000"/>
                    </a:lnT>
                    <a:lnB w="38100">
                      <a:solidFill>
                        <a:srgbClr val="000000"/>
                      </a:solidFill>
                      <a:miter lim="400000"/>
                    </a:lnB>
                  </a:tcPr>
                </a:tc>
                <a:tc rowSpan="2" hMerge="1">
                  <a:txBody>
                    <a:bodyPr/>
                    <a:lstStyle/>
                    <a:p>
                      <a:endParaRPr lang="en-US"/>
                    </a:p>
                  </a:txBody>
                  <a:tcPr/>
                </a:tc>
                <a:tc rowSpan="2" gridSpan="2">
                  <a:txBody>
                    <a:bodyPr/>
                    <a:lstStyle/>
                    <a:p>
                      <a:pPr defTabSz="914400">
                        <a:tabLst>
                          <a:tab pos="914400" algn="l"/>
                        </a:tabLst>
                        <a:defRPr sz="1800" b="1" u="sng">
                          <a:solidFill>
                            <a:srgbClr val="000000">
                              <a:alpha val="90000"/>
                            </a:srgbClr>
                          </a:solidFill>
                        </a:defRPr>
                      </a:pPr>
                      <a:r>
                        <a:t>Revenue Streams</a:t>
                      </a:r>
                    </a:p>
                    <a:p>
                      <a:pPr defTabSz="914400">
                        <a:tabLst>
                          <a:tab pos="914400" algn="l"/>
                        </a:tabLst>
                        <a:defRPr sz="1800" b="1">
                          <a:solidFill>
                            <a:srgbClr val="000000">
                              <a:alpha val="90000"/>
                            </a:srgbClr>
                          </a:solidFill>
                        </a:defRPr>
                      </a:pPr>
                      <a:endParaRPr/>
                    </a:p>
                    <a:p>
                      <a:pPr marL="161925" indent="-161925" algn="l" defTabSz="914400">
                        <a:buClr>
                          <a:srgbClr val="515151"/>
                        </a:buClr>
                        <a:buSzPct val="75000"/>
                        <a:buChar char="•"/>
                        <a:tabLst>
                          <a:tab pos="914400" algn="l"/>
                        </a:tabLst>
                        <a:defRPr sz="1500" b="1">
                          <a:solidFill>
                            <a:srgbClr val="000000">
                              <a:alpha val="90000"/>
                            </a:srgbClr>
                          </a:solidFill>
                        </a:defRPr>
                      </a:pPr>
                      <a:r>
                        <a:t>Billing </a:t>
                      </a:r>
                    </a:p>
                    <a:p>
                      <a:pPr marL="161925" indent="-161925" algn="l" defTabSz="914400">
                        <a:buClr>
                          <a:srgbClr val="515151"/>
                        </a:buClr>
                        <a:buSzPct val="75000"/>
                        <a:buChar char="•"/>
                        <a:tabLst>
                          <a:tab pos="914400" algn="l"/>
                        </a:tabLst>
                        <a:defRPr sz="1500" b="1">
                          <a:solidFill>
                            <a:srgbClr val="000000">
                              <a:alpha val="90000"/>
                            </a:srgbClr>
                          </a:solidFill>
                        </a:defRPr>
                      </a:pPr>
                      <a:r>
                        <a:t>Billing for e-services</a:t>
                      </a:r>
                    </a:p>
                    <a:p>
                      <a:pPr marL="161925" indent="-161925" algn="l" defTabSz="914400">
                        <a:buClr>
                          <a:srgbClr val="515151"/>
                        </a:buClr>
                        <a:buSzPct val="75000"/>
                        <a:buChar char="•"/>
                        <a:tabLst>
                          <a:tab pos="914400" algn="l"/>
                        </a:tabLst>
                        <a:defRPr sz="1500" b="1">
                          <a:solidFill>
                            <a:srgbClr val="000000">
                              <a:alpha val="90000"/>
                            </a:srgbClr>
                          </a:solidFill>
                        </a:defRPr>
                      </a:pPr>
                      <a:r>
                        <a:t>Wearable devices</a:t>
                      </a:r>
                    </a:p>
                    <a:p>
                      <a:pPr marL="161925" indent="-161925" algn="l" defTabSz="914400">
                        <a:buClr>
                          <a:srgbClr val="515151"/>
                        </a:buClr>
                        <a:buSzPct val="75000"/>
                        <a:buChar char="•"/>
                        <a:tabLst>
                          <a:tab pos="914400" algn="l"/>
                        </a:tabLst>
                        <a:defRPr sz="1500" b="1">
                          <a:solidFill>
                            <a:srgbClr val="000000">
                              <a:alpha val="90000"/>
                            </a:srgbClr>
                          </a:solidFill>
                        </a:defRPr>
                      </a:pPr>
                      <a:r>
                        <a:t>Insurance</a:t>
                      </a:r>
                    </a:p>
                    <a:p>
                      <a:pPr marL="161925" indent="-161925" algn="l" defTabSz="914400">
                        <a:buClr>
                          <a:srgbClr val="515151"/>
                        </a:buClr>
                        <a:buSzPct val="75000"/>
                        <a:buChar char="•"/>
                        <a:tabLst>
                          <a:tab pos="914400" algn="l"/>
                        </a:tabLst>
                        <a:defRPr sz="1500" b="1">
                          <a:solidFill>
                            <a:srgbClr val="000000">
                              <a:alpha val="90000"/>
                            </a:srgbClr>
                          </a:solidFill>
                        </a:defRPr>
                      </a:pPr>
                      <a:r>
                        <a:t>Payment Plans</a:t>
                      </a:r>
                    </a:p>
                    <a:p>
                      <a:pPr marL="161925" indent="-161925" algn="l" defTabSz="914400">
                        <a:buClr>
                          <a:srgbClr val="515151"/>
                        </a:buClr>
                        <a:buSzPct val="75000"/>
                        <a:buChar char="•"/>
                        <a:tabLst>
                          <a:tab pos="914400" algn="l"/>
                        </a:tabLst>
                        <a:defRPr sz="1500" b="1">
                          <a:solidFill>
                            <a:srgbClr val="000000">
                              <a:alpha val="90000"/>
                            </a:srgbClr>
                          </a:solidFill>
                        </a:defRPr>
                      </a:pPr>
                      <a:r>
                        <a:t>Registration Costs</a:t>
                      </a:r>
                    </a:p>
                  </a:txBody>
                  <a:tcPr marL="50800" marR="50800" marT="50800" marB="50800" horzOverflow="overflow">
                    <a:lnL w="12700">
                      <a:solidFill>
                        <a:srgbClr val="53585F"/>
                      </a:solidFill>
                      <a:miter lim="400000"/>
                    </a:lnL>
                    <a:lnR w="38100">
                      <a:solidFill>
                        <a:srgbClr val="000000"/>
                      </a:solidFill>
                      <a:miter lim="400000"/>
                    </a:lnR>
                    <a:lnT w="38100">
                      <a:solidFill>
                        <a:srgbClr val="000000"/>
                      </a:solidFill>
                      <a:miter lim="400000"/>
                    </a:lnT>
                    <a:lnB w="38100">
                      <a:solidFill>
                        <a:srgbClr val="000000"/>
                      </a:solidFill>
                      <a:miter lim="400000"/>
                    </a:lnB>
                  </a:tcPr>
                </a:tc>
                <a:tc rowSpan="2" hMerge="1">
                  <a:txBody>
                    <a:bodyPr/>
                    <a:lstStyle/>
                    <a:p>
                      <a:endParaRPr lang="en-US"/>
                    </a:p>
                  </a:txBody>
                  <a:tcPr/>
                </a:tc>
                <a:extLst>
                  <a:ext uri="{0D108BD9-81ED-4DB2-BD59-A6C34878D82A}">
                    <a16:rowId xmlns:a16="http://schemas.microsoft.com/office/drawing/2014/main" val="10000"/>
                  </a:ext>
                </a:extLst>
              </a:tr>
              <a:tr h="1127780">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1"/>
                  </a:ext>
                </a:extLst>
              </a:tr>
            </a:tbl>
          </a:graphicData>
        </a:graphic>
      </p:graphicFrame>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hape 124"/>
          <p:cNvSpPr>
            <a:spLocks noGrp="1"/>
          </p:cNvSpPr>
          <p:nvPr>
            <p:ph type="subTitle" sz="quarter" idx="1"/>
          </p:nvPr>
        </p:nvSpPr>
        <p:spPr>
          <a:xfrm>
            <a:off x="787400" y="465856"/>
            <a:ext cx="11430000" cy="1491603"/>
          </a:xfrm>
          <a:prstGeom prst="rect">
            <a:avLst/>
          </a:prstGeom>
        </p:spPr>
        <p:txBody>
          <a:bodyPr anchor="ctr"/>
          <a:lstStyle>
            <a:lvl1pPr defTabSz="914400">
              <a:defRPr sz="4800" b="1">
                <a:solidFill>
                  <a:srgbClr val="010203"/>
                </a:solidFill>
                <a:latin typeface="American Typewriter"/>
                <a:ea typeface="American Typewriter"/>
                <a:cs typeface="American Typewriter"/>
                <a:sym typeface="American Typewriter"/>
              </a:defRPr>
            </a:lvl1pPr>
          </a:lstStyle>
          <a:p>
            <a:pPr>
              <a:defRPr>
                <a:effectLst/>
              </a:defRPr>
            </a:pPr>
            <a:r>
              <a:t>SOLUTION</a:t>
            </a:r>
          </a:p>
        </p:txBody>
      </p:sp>
      <p:sp>
        <p:nvSpPr>
          <p:cNvPr id="125" name="Shape 125"/>
          <p:cNvSpPr>
            <a:spLocks noGrp="1"/>
          </p:cNvSpPr>
          <p:nvPr>
            <p:ph type="ctrTitle"/>
          </p:nvPr>
        </p:nvSpPr>
        <p:spPr>
          <a:xfrm>
            <a:off x="1287510" y="1964257"/>
            <a:ext cx="10429780" cy="6271923"/>
          </a:xfrm>
          <a:prstGeom prst="rect">
            <a:avLst/>
          </a:prstGeom>
        </p:spPr>
        <p:txBody>
          <a:bodyPr anchor="t"/>
          <a:lstStyle/>
          <a:p>
            <a:pPr marL="187185" lvl="1" indent="-40372" algn="l" defTabSz="155447">
              <a:spcBef>
                <a:spcPts val="1300"/>
              </a:spcBef>
              <a:buClr>
                <a:srgbClr val="515151"/>
              </a:buClr>
              <a:buSzPct val="75000"/>
              <a:buChar char="•"/>
              <a:defRPr sz="1615" b="1">
                <a:solidFill>
                  <a:srgbClr val="000000"/>
                </a:solidFill>
                <a:effectLst/>
                <a:uFill>
                  <a:solidFill>
                    <a:srgbClr val="000000"/>
                  </a:solidFill>
                </a:uFill>
                <a:latin typeface="American Typewriter"/>
                <a:ea typeface="American Typewriter"/>
                <a:cs typeface="American Typewriter"/>
                <a:sym typeface="American Typewriter"/>
              </a:defRPr>
            </a:pPr>
            <a:r>
              <a:rPr dirty="0"/>
              <a:t>Consolidated Database</a:t>
            </a:r>
          </a:p>
          <a:p>
            <a:pPr marL="432563" lvl="1" indent="-285750" algn="l" defTabSz="155447">
              <a:spcBef>
                <a:spcPts val="1300"/>
              </a:spcBef>
              <a:buClr>
                <a:srgbClr val="515151"/>
              </a:buClr>
              <a:buSzPct val="75000"/>
              <a:buFont typeface="Arial" panose="020B0604020202020204" pitchFamily="34" charset="0"/>
              <a:buChar char="•"/>
              <a:defRPr sz="1615" b="1">
                <a:solidFill>
                  <a:srgbClr val="000000"/>
                </a:solidFill>
                <a:effectLst/>
                <a:uFill>
                  <a:solidFill>
                    <a:srgbClr val="000000"/>
                  </a:solidFill>
                </a:uFill>
                <a:latin typeface="American Typewriter"/>
                <a:ea typeface="American Typewriter"/>
                <a:cs typeface="American Typewriter"/>
                <a:sym typeface="American Typewriter"/>
              </a:defRPr>
            </a:pPr>
            <a:r>
              <a:rPr dirty="0"/>
              <a:t>Provider Portal</a:t>
            </a:r>
            <a:endParaRPr dirty="0">
              <a:latin typeface="Calibri"/>
              <a:ea typeface="Calibri"/>
              <a:cs typeface="Calibri"/>
              <a:sym typeface="Calibri"/>
            </a:endParaRPr>
          </a:p>
          <a:p>
            <a:pPr marL="663575" lvl="3" indent="-285750" algn="l" defTabSz="155447">
              <a:spcBef>
                <a:spcPts val="1300"/>
              </a:spcBef>
              <a:buClr>
                <a:srgbClr val="515151"/>
              </a:buClr>
              <a:buSzPct val="75000"/>
              <a:buFont typeface="Arial" panose="020B0604020202020204" pitchFamily="34" charset="0"/>
              <a:buChar char="•"/>
              <a:defRPr sz="1615" b="1">
                <a:solidFill>
                  <a:srgbClr val="000000"/>
                </a:solidFill>
                <a:effectLst/>
                <a:uFill>
                  <a:solidFill>
                    <a:srgbClr val="000000"/>
                  </a:solidFill>
                </a:uFill>
                <a:latin typeface="American Typewriter"/>
                <a:ea typeface="American Typewriter"/>
                <a:cs typeface="American Typewriter"/>
                <a:sym typeface="American Typewriter"/>
              </a:defRPr>
            </a:pPr>
            <a:r>
              <a:rPr dirty="0"/>
              <a:t>Data Visualization </a:t>
            </a:r>
          </a:p>
          <a:p>
            <a:pPr marL="663575" lvl="3" indent="-285750" algn="l" defTabSz="155447">
              <a:spcBef>
                <a:spcPts val="1300"/>
              </a:spcBef>
              <a:buClr>
                <a:srgbClr val="515151"/>
              </a:buClr>
              <a:buSzPct val="75000"/>
              <a:buFont typeface="Arial" panose="020B0604020202020204" pitchFamily="34" charset="0"/>
              <a:buChar char="•"/>
              <a:defRPr sz="1615" b="1">
                <a:solidFill>
                  <a:srgbClr val="000000"/>
                </a:solidFill>
                <a:effectLst/>
                <a:uFill>
                  <a:solidFill>
                    <a:srgbClr val="000000"/>
                  </a:solidFill>
                </a:uFill>
                <a:latin typeface="American Typewriter"/>
                <a:ea typeface="American Typewriter"/>
                <a:cs typeface="American Typewriter"/>
                <a:sym typeface="American Typewriter"/>
              </a:defRPr>
            </a:pPr>
            <a:r>
              <a:rPr dirty="0"/>
              <a:t>Search Functionality</a:t>
            </a:r>
          </a:p>
          <a:p>
            <a:pPr marL="663575" lvl="3" indent="-285750" algn="l" defTabSz="155447">
              <a:spcBef>
                <a:spcPts val="1300"/>
              </a:spcBef>
              <a:buClr>
                <a:srgbClr val="515151"/>
              </a:buClr>
              <a:buSzPct val="75000"/>
              <a:buFont typeface="Arial" panose="020B0604020202020204" pitchFamily="34" charset="0"/>
              <a:buChar char="•"/>
              <a:defRPr sz="1615" b="1">
                <a:solidFill>
                  <a:srgbClr val="000000"/>
                </a:solidFill>
                <a:effectLst/>
                <a:uFill>
                  <a:solidFill>
                    <a:srgbClr val="000000"/>
                  </a:solidFill>
                </a:uFill>
                <a:latin typeface="American Typewriter"/>
                <a:ea typeface="American Typewriter"/>
                <a:cs typeface="American Typewriter"/>
                <a:sym typeface="American Typewriter"/>
              </a:defRPr>
            </a:pPr>
            <a:r>
              <a:rPr dirty="0"/>
              <a:t>Export</a:t>
            </a:r>
          </a:p>
          <a:p>
            <a:pPr marL="663575" lvl="3" indent="-285750" algn="l" defTabSz="155447">
              <a:spcBef>
                <a:spcPts val="1300"/>
              </a:spcBef>
              <a:buClr>
                <a:srgbClr val="515151"/>
              </a:buClr>
              <a:buSzPct val="75000"/>
              <a:buFont typeface="Arial" panose="020B0604020202020204" pitchFamily="34" charset="0"/>
              <a:buChar char="•"/>
              <a:defRPr sz="1615" b="1">
                <a:solidFill>
                  <a:srgbClr val="000000"/>
                </a:solidFill>
                <a:effectLst/>
                <a:uFill>
                  <a:solidFill>
                    <a:srgbClr val="000000"/>
                  </a:solidFill>
                </a:uFill>
                <a:latin typeface="American Typewriter"/>
                <a:ea typeface="American Typewriter"/>
                <a:cs typeface="American Typewriter"/>
                <a:sym typeface="American Typewriter"/>
              </a:defRPr>
            </a:pPr>
            <a:r>
              <a:rPr dirty="0"/>
              <a:t>Queries on Data</a:t>
            </a:r>
          </a:p>
          <a:p>
            <a:pPr marL="285750" lvl="3" indent="-285750" algn="l" defTabSz="155447">
              <a:spcBef>
                <a:spcPts val="1300"/>
              </a:spcBef>
              <a:buClr>
                <a:srgbClr val="515151"/>
              </a:buClr>
              <a:buSzPct val="75000"/>
              <a:buFont typeface="Arial" panose="020B0604020202020204" pitchFamily="34" charset="0"/>
              <a:buChar char="•"/>
              <a:defRPr sz="1615" b="1">
                <a:solidFill>
                  <a:srgbClr val="000000"/>
                </a:solidFill>
                <a:effectLst/>
                <a:uFill>
                  <a:solidFill>
                    <a:srgbClr val="000000"/>
                  </a:solidFill>
                </a:uFill>
                <a:latin typeface="American Typewriter"/>
                <a:ea typeface="American Typewriter"/>
                <a:cs typeface="American Typewriter"/>
                <a:sym typeface="American Typewriter"/>
              </a:defRPr>
            </a:pPr>
            <a:r>
              <a:rPr dirty="0"/>
              <a:t> Patient Portal</a:t>
            </a:r>
          </a:p>
          <a:p>
            <a:pPr marL="663575" lvl="3" indent="-285750" algn="l" defTabSz="155447">
              <a:spcBef>
                <a:spcPts val="1300"/>
              </a:spcBef>
              <a:buClr>
                <a:srgbClr val="515151"/>
              </a:buClr>
              <a:buSzPct val="75000"/>
              <a:buFont typeface="Arial" panose="020B0604020202020204" pitchFamily="34" charset="0"/>
              <a:buChar char="•"/>
              <a:defRPr sz="1615" b="1">
                <a:solidFill>
                  <a:srgbClr val="000000"/>
                </a:solidFill>
                <a:effectLst/>
                <a:uFill>
                  <a:solidFill>
                    <a:srgbClr val="000000"/>
                  </a:solidFill>
                </a:uFill>
                <a:latin typeface="American Typewriter"/>
                <a:ea typeface="American Typewriter"/>
                <a:cs typeface="American Typewriter"/>
                <a:sym typeface="American Typewriter"/>
              </a:defRPr>
            </a:pPr>
            <a:r>
              <a:rPr dirty="0"/>
              <a:t> Customized Dashboards</a:t>
            </a:r>
          </a:p>
          <a:p>
            <a:pPr marL="663575" lvl="3" indent="-285750" algn="l" defTabSz="155447">
              <a:spcBef>
                <a:spcPts val="1300"/>
              </a:spcBef>
              <a:buClr>
                <a:srgbClr val="515151"/>
              </a:buClr>
              <a:buSzPct val="75000"/>
              <a:buFont typeface="Arial" panose="020B0604020202020204" pitchFamily="34" charset="0"/>
              <a:buChar char="•"/>
              <a:defRPr sz="1615" b="1">
                <a:solidFill>
                  <a:srgbClr val="000000"/>
                </a:solidFill>
                <a:effectLst/>
                <a:uFill>
                  <a:solidFill>
                    <a:srgbClr val="000000"/>
                  </a:solidFill>
                </a:uFill>
                <a:latin typeface="American Typewriter"/>
                <a:ea typeface="American Typewriter"/>
                <a:cs typeface="American Typewriter"/>
                <a:sym typeface="American Typewriter"/>
              </a:defRPr>
            </a:pPr>
            <a:r>
              <a:rPr dirty="0"/>
              <a:t>Data Visualization </a:t>
            </a:r>
          </a:p>
          <a:p>
            <a:pPr marL="663575" lvl="3" indent="-285750" algn="l" defTabSz="155447">
              <a:spcBef>
                <a:spcPts val="1300"/>
              </a:spcBef>
              <a:buClr>
                <a:srgbClr val="515151"/>
              </a:buClr>
              <a:buSzPct val="75000"/>
              <a:buFont typeface="Arial" panose="020B0604020202020204" pitchFamily="34" charset="0"/>
              <a:buChar char="•"/>
              <a:defRPr sz="1615" b="1">
                <a:solidFill>
                  <a:srgbClr val="000000"/>
                </a:solidFill>
                <a:effectLst/>
                <a:uFill>
                  <a:solidFill>
                    <a:srgbClr val="000000"/>
                  </a:solidFill>
                </a:uFill>
                <a:latin typeface="American Typewriter"/>
                <a:ea typeface="American Typewriter"/>
                <a:cs typeface="American Typewriter"/>
                <a:sym typeface="American Typewriter"/>
              </a:defRPr>
            </a:pPr>
            <a:r>
              <a:rPr dirty="0"/>
              <a:t>Export</a:t>
            </a:r>
          </a:p>
          <a:p>
            <a:pPr marL="393700" lvl="7" indent="-285750" algn="l" defTabSz="155447">
              <a:spcBef>
                <a:spcPts val="1300"/>
              </a:spcBef>
              <a:buClr>
                <a:srgbClr val="515151"/>
              </a:buClr>
              <a:buSzPct val="75000"/>
              <a:buFont typeface="Arial" panose="020B0604020202020204" pitchFamily="34" charset="0"/>
              <a:buChar char="•"/>
              <a:defRPr sz="1615" b="1">
                <a:solidFill>
                  <a:srgbClr val="000000"/>
                </a:solidFill>
                <a:effectLst/>
                <a:uFill>
                  <a:solidFill>
                    <a:srgbClr val="000000"/>
                  </a:solidFill>
                </a:uFill>
                <a:latin typeface="American Typewriter"/>
                <a:ea typeface="American Typewriter"/>
                <a:cs typeface="American Typewriter"/>
                <a:sym typeface="American Typewriter"/>
              </a:defRPr>
            </a:pPr>
            <a:r>
              <a:rPr dirty="0"/>
              <a:t>Data Analysis</a:t>
            </a:r>
          </a:p>
          <a:p>
            <a:pPr marL="393700" lvl="7" indent="-285750" algn="l" defTabSz="155447">
              <a:spcBef>
                <a:spcPts val="1300"/>
              </a:spcBef>
              <a:buClr>
                <a:srgbClr val="515151"/>
              </a:buClr>
              <a:buSzPct val="75000"/>
              <a:buFont typeface="Arial" panose="020B0604020202020204" pitchFamily="34" charset="0"/>
              <a:buChar char="•"/>
              <a:defRPr sz="1615" b="1">
                <a:solidFill>
                  <a:srgbClr val="000000"/>
                </a:solidFill>
                <a:effectLst/>
                <a:uFill>
                  <a:solidFill>
                    <a:srgbClr val="000000"/>
                  </a:solidFill>
                </a:uFill>
                <a:latin typeface="American Typewriter"/>
                <a:ea typeface="American Typewriter"/>
                <a:cs typeface="American Typewriter"/>
                <a:sym typeface="American Typewriter"/>
              </a:defRPr>
            </a:pPr>
            <a:r>
              <a:rPr dirty="0"/>
              <a:t>Smart Phone App </a:t>
            </a:r>
          </a:p>
          <a:p>
            <a:pPr marL="393700" lvl="7" indent="-285750" algn="l" defTabSz="155447">
              <a:spcBef>
                <a:spcPts val="1300"/>
              </a:spcBef>
              <a:buClr>
                <a:srgbClr val="515151"/>
              </a:buClr>
              <a:buSzPct val="75000"/>
              <a:buFont typeface="Arial" panose="020B0604020202020204" pitchFamily="34" charset="0"/>
              <a:buChar char="•"/>
              <a:defRPr sz="1615" b="1">
                <a:solidFill>
                  <a:srgbClr val="000000"/>
                </a:solidFill>
                <a:effectLst/>
                <a:uFill>
                  <a:solidFill>
                    <a:srgbClr val="000000"/>
                  </a:solidFill>
                </a:uFill>
                <a:latin typeface="American Typewriter"/>
                <a:ea typeface="American Typewriter"/>
                <a:cs typeface="American Typewriter"/>
                <a:sym typeface="American Typewriter"/>
              </a:defRPr>
            </a:pPr>
            <a:r>
              <a:rPr dirty="0"/>
              <a:t>Wearable devices</a:t>
            </a:r>
          </a:p>
          <a:p>
            <a:pPr marL="393700" lvl="7" indent="-285750" algn="l" defTabSz="155447">
              <a:spcBef>
                <a:spcPts val="1300"/>
              </a:spcBef>
              <a:buClr>
                <a:srgbClr val="515151"/>
              </a:buClr>
              <a:buSzPct val="75000"/>
              <a:buFont typeface="Arial" panose="020B0604020202020204" pitchFamily="34" charset="0"/>
              <a:buChar char="•"/>
              <a:defRPr sz="1615" b="1">
                <a:solidFill>
                  <a:srgbClr val="000000"/>
                </a:solidFill>
                <a:effectLst/>
                <a:uFill>
                  <a:solidFill>
                    <a:srgbClr val="000000"/>
                  </a:solidFill>
                </a:uFill>
                <a:latin typeface="American Typewriter"/>
                <a:ea typeface="American Typewriter"/>
                <a:cs typeface="American Typewriter"/>
                <a:sym typeface="American Typewriter"/>
              </a:defRPr>
            </a:pPr>
            <a:r>
              <a:rPr dirty="0"/>
              <a:t>Fatigue Fighting Program</a:t>
            </a:r>
          </a:p>
          <a:p>
            <a:pPr marL="171450" indent="-171450" algn="l" defTabSz="155447">
              <a:spcBef>
                <a:spcPts val="700"/>
              </a:spcBef>
              <a:buFont typeface="Arial" panose="020B0604020202020204" pitchFamily="34" charset="0"/>
              <a:buChar char="•"/>
              <a:defRPr sz="765">
                <a:solidFill>
                  <a:srgbClr val="000000"/>
                </a:solidFill>
                <a:effectLst/>
                <a:uFill>
                  <a:solidFill>
                    <a:srgbClr val="000000"/>
                  </a:solidFill>
                </a:uFill>
                <a:latin typeface="American Typewriter"/>
                <a:ea typeface="American Typewriter"/>
                <a:cs typeface="American Typewriter"/>
                <a:sym typeface="American Typewriter"/>
              </a:defRPr>
            </a:pPr>
            <a:endParaRPr dirty="0"/>
          </a:p>
        </p:txBody>
      </p:sp>
      <p:pic>
        <p:nvPicPr>
          <p:cNvPr id="126" name="image4.png"/>
          <p:cNvPicPr>
            <a:picLocks noChangeAspect="1"/>
          </p:cNvPicPr>
          <p:nvPr/>
        </p:nvPicPr>
        <p:blipFill>
          <a:blip r:embed="rId2">
            <a:extLst/>
          </a:blip>
          <a:stretch>
            <a:fillRect/>
          </a:stretch>
        </p:blipFill>
        <p:spPr>
          <a:xfrm>
            <a:off x="6200369" y="1993869"/>
            <a:ext cx="6396453" cy="6212699"/>
          </a:xfrm>
          <a:prstGeom prst="rect">
            <a:avLst/>
          </a:prstGeom>
          <a:ln w="12700">
            <a:miter lim="400000"/>
          </a:ln>
        </p:spPr>
      </p:pic>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a:spLocks noGrp="1"/>
          </p:cNvSpPr>
          <p:nvPr>
            <p:ph type="subTitle" sz="quarter" idx="1"/>
          </p:nvPr>
        </p:nvSpPr>
        <p:spPr>
          <a:xfrm>
            <a:off x="787400" y="504549"/>
            <a:ext cx="11430000" cy="1491602"/>
          </a:xfrm>
          <a:prstGeom prst="rect">
            <a:avLst/>
          </a:prstGeom>
        </p:spPr>
        <p:txBody>
          <a:bodyPr anchor="ctr"/>
          <a:lstStyle>
            <a:lvl1pPr defTabSz="886967">
              <a:defRPr sz="4600" b="1">
                <a:solidFill>
                  <a:srgbClr val="010203"/>
                </a:solidFill>
                <a:latin typeface="American Typewriter"/>
                <a:ea typeface="American Typewriter"/>
                <a:cs typeface="American Typewriter"/>
                <a:sym typeface="American Typewriter"/>
              </a:defRPr>
            </a:lvl1pPr>
          </a:lstStyle>
          <a:p>
            <a:pPr>
              <a:defRPr>
                <a:effectLst/>
              </a:defRPr>
            </a:pPr>
            <a:r>
              <a:t>SUPPORTIVE CARE PROGRAM(SCP)</a:t>
            </a:r>
          </a:p>
        </p:txBody>
      </p:sp>
      <p:sp>
        <p:nvSpPr>
          <p:cNvPr id="129" name="Shape 129"/>
          <p:cNvSpPr>
            <a:spLocks noGrp="1"/>
          </p:cNvSpPr>
          <p:nvPr>
            <p:ph type="ctrTitle"/>
          </p:nvPr>
        </p:nvSpPr>
        <p:spPr>
          <a:xfrm>
            <a:off x="582319" y="1547123"/>
            <a:ext cx="11840162" cy="7805452"/>
          </a:xfrm>
          <a:prstGeom prst="rect">
            <a:avLst/>
          </a:prstGeom>
        </p:spPr>
        <p:txBody>
          <a:bodyPr anchor="t"/>
          <a:lstStyle/>
          <a:p>
            <a:pPr marL="166306" indent="-166306" algn="l" defTabSz="186262">
              <a:buSzPct val="100000"/>
              <a:buFont typeface="Arial"/>
              <a:buChar char="•"/>
              <a:defRPr sz="485" b="1" u="sng">
                <a:solidFill>
                  <a:srgbClr val="000000"/>
                </a:solidFill>
                <a:effectLst/>
                <a:uFill>
                  <a:solidFill>
                    <a:srgbClr val="000000"/>
                  </a:solidFill>
                </a:uFill>
                <a:latin typeface="Calibri"/>
                <a:ea typeface="Calibri"/>
                <a:cs typeface="Calibri"/>
                <a:sym typeface="Calibri"/>
              </a:defRPr>
            </a:pPr>
            <a:endParaRPr dirty="0"/>
          </a:p>
          <a:p>
            <a:pPr marL="342900" indent="-342900" algn="l" defTabSz="186262">
              <a:spcBef>
                <a:spcPts val="1000"/>
              </a:spcBef>
              <a:buClr>
                <a:srgbClr val="515151"/>
              </a:buClr>
              <a:buSzPct val="75000"/>
              <a:buFont typeface="Arial" panose="020B0604020202020204" pitchFamily="34" charset="0"/>
              <a:buChar char="•"/>
              <a:defRPr sz="1843" b="1">
                <a:solidFill>
                  <a:srgbClr val="000000"/>
                </a:solidFill>
                <a:effectLst/>
                <a:uFill>
                  <a:solidFill>
                    <a:srgbClr val="000000"/>
                  </a:solidFill>
                </a:uFill>
                <a:latin typeface="American Typewriter"/>
                <a:ea typeface="American Typewriter"/>
                <a:cs typeface="American Typewriter"/>
                <a:sym typeface="American Typewriter"/>
              </a:defRPr>
            </a:pPr>
            <a:r>
              <a:rPr dirty="0"/>
              <a:t>SCP is an inter-professional committee to develop an interactive, psychoeducational class for cancer patients</a:t>
            </a:r>
          </a:p>
          <a:p>
            <a:pPr marL="342900" indent="-342900" algn="l" defTabSz="186262">
              <a:spcBef>
                <a:spcPts val="1000"/>
              </a:spcBef>
              <a:buClr>
                <a:srgbClr val="515151"/>
              </a:buClr>
              <a:buSzPct val="75000"/>
              <a:buFont typeface="Arial" panose="020B0604020202020204" pitchFamily="34" charset="0"/>
              <a:buChar char="•"/>
              <a:defRPr sz="1843" b="1">
                <a:solidFill>
                  <a:srgbClr val="000000"/>
                </a:solidFill>
                <a:effectLst/>
                <a:uFill>
                  <a:solidFill>
                    <a:srgbClr val="000000"/>
                  </a:solidFill>
                </a:uFill>
                <a:latin typeface="American Typewriter"/>
                <a:ea typeface="American Typewriter"/>
                <a:cs typeface="American Typewriter"/>
                <a:sym typeface="American Typewriter"/>
              </a:defRPr>
            </a:pPr>
            <a:r>
              <a:rPr dirty="0"/>
              <a:t>The focus is multidimensional ,supported with current evidence-based guidelines on fatigue</a:t>
            </a:r>
          </a:p>
          <a:p>
            <a:pPr marL="342900" lvl="1" indent="-342900" algn="l" defTabSz="186262">
              <a:spcBef>
                <a:spcPts val="1000"/>
              </a:spcBef>
              <a:buClr>
                <a:srgbClr val="515151"/>
              </a:buClr>
              <a:buSzPct val="75000"/>
              <a:buFont typeface="Arial" panose="020B0604020202020204" pitchFamily="34" charset="0"/>
              <a:buChar char="•"/>
              <a:defRPr sz="1843" b="1">
                <a:solidFill>
                  <a:srgbClr val="000000"/>
                </a:solidFill>
                <a:effectLst/>
                <a:uFill>
                  <a:solidFill>
                    <a:srgbClr val="000000"/>
                  </a:solidFill>
                </a:uFill>
                <a:latin typeface="American Typewriter"/>
                <a:ea typeface="American Typewriter"/>
                <a:cs typeface="American Typewriter"/>
                <a:sym typeface="American Typewriter"/>
              </a:defRPr>
            </a:pPr>
            <a:r>
              <a:rPr dirty="0"/>
              <a:t>Developed with expertise from the fields of social work, Neuropsychology, Nutrition, Physiotherapy.</a:t>
            </a:r>
          </a:p>
          <a:p>
            <a:pPr marL="342900" indent="-342900" algn="l" defTabSz="186262">
              <a:spcBef>
                <a:spcPts val="1000"/>
              </a:spcBef>
              <a:buClr>
                <a:srgbClr val="515151"/>
              </a:buClr>
              <a:buSzPct val="75000"/>
              <a:buFont typeface="Arial" panose="020B0604020202020204" pitchFamily="34" charset="0"/>
              <a:buChar char="•"/>
              <a:defRPr sz="1843" b="1">
                <a:solidFill>
                  <a:srgbClr val="000000"/>
                </a:solidFill>
                <a:effectLst/>
                <a:uFill>
                  <a:solidFill>
                    <a:srgbClr val="000000"/>
                  </a:solidFill>
                </a:uFill>
                <a:latin typeface="American Typewriter"/>
                <a:ea typeface="American Typewriter"/>
                <a:cs typeface="American Typewriter"/>
                <a:sym typeface="American Typewriter"/>
              </a:defRPr>
            </a:pPr>
            <a:r>
              <a:rPr dirty="0"/>
              <a:t>Session will be professionally facilitated by members of the SCP. </a:t>
            </a:r>
          </a:p>
          <a:p>
            <a:pPr marL="342900" indent="-342900" algn="l" defTabSz="186262">
              <a:spcBef>
                <a:spcPts val="1000"/>
              </a:spcBef>
              <a:buClr>
                <a:srgbClr val="515151"/>
              </a:buClr>
              <a:buSzPct val="75000"/>
              <a:buFont typeface="Arial" panose="020B0604020202020204" pitchFamily="34" charset="0"/>
              <a:buChar char="•"/>
              <a:defRPr sz="1843" b="1">
                <a:solidFill>
                  <a:srgbClr val="000000"/>
                </a:solidFill>
                <a:effectLst/>
                <a:uFill>
                  <a:solidFill>
                    <a:srgbClr val="000000"/>
                  </a:solidFill>
                </a:uFill>
                <a:latin typeface="American Typewriter"/>
                <a:ea typeface="American Typewriter"/>
                <a:cs typeface="American Typewriter"/>
                <a:sym typeface="American Typewriter"/>
              </a:defRPr>
            </a:pPr>
            <a:r>
              <a:rPr dirty="0"/>
              <a:t>Registration will be required</a:t>
            </a:r>
          </a:p>
          <a:p>
            <a:pPr marL="342900" indent="-342900" algn="l" defTabSz="186262">
              <a:spcBef>
                <a:spcPts val="1000"/>
              </a:spcBef>
              <a:buClr>
                <a:srgbClr val="515151"/>
              </a:buClr>
              <a:buSzPct val="75000"/>
              <a:buFont typeface="Arial" panose="020B0604020202020204" pitchFamily="34" charset="0"/>
              <a:buChar char="•"/>
              <a:defRPr sz="1843" b="1">
                <a:solidFill>
                  <a:srgbClr val="000000"/>
                </a:solidFill>
                <a:effectLst/>
                <a:uFill>
                  <a:solidFill>
                    <a:srgbClr val="000000"/>
                  </a:solidFill>
                </a:uFill>
                <a:latin typeface="American Typewriter"/>
                <a:ea typeface="American Typewriter"/>
                <a:cs typeface="American Typewriter"/>
                <a:sym typeface="American Typewriter"/>
              </a:defRPr>
            </a:pPr>
            <a:r>
              <a:rPr dirty="0"/>
              <a:t>Services</a:t>
            </a:r>
          </a:p>
          <a:p>
            <a:pPr marL="518815" lvl="1" indent="-342900" algn="l" defTabSz="186262">
              <a:spcBef>
                <a:spcPts val="1000"/>
              </a:spcBef>
              <a:buClr>
                <a:srgbClr val="515151"/>
              </a:buClr>
              <a:buSzPct val="75000"/>
              <a:buFont typeface="Arial" panose="020B0604020202020204" pitchFamily="34" charset="0"/>
              <a:buChar char="•"/>
              <a:defRPr sz="1843" b="1">
                <a:solidFill>
                  <a:srgbClr val="000000"/>
                </a:solidFill>
                <a:effectLst/>
                <a:uFill>
                  <a:solidFill>
                    <a:srgbClr val="000000"/>
                  </a:solidFill>
                </a:uFill>
                <a:latin typeface="American Typewriter"/>
                <a:ea typeface="American Typewriter"/>
                <a:cs typeface="American Typewriter"/>
                <a:sym typeface="American Typewriter"/>
              </a:defRPr>
            </a:pPr>
            <a:r>
              <a:rPr dirty="0"/>
              <a:t>Psychosocial</a:t>
            </a:r>
          </a:p>
          <a:p>
            <a:pPr marL="518815" lvl="1" indent="-342900" algn="l" defTabSz="186262">
              <a:spcBef>
                <a:spcPts val="1000"/>
              </a:spcBef>
              <a:buClr>
                <a:srgbClr val="515151"/>
              </a:buClr>
              <a:buSzPct val="75000"/>
              <a:buFont typeface="Arial" panose="020B0604020202020204" pitchFamily="34" charset="0"/>
              <a:buChar char="•"/>
              <a:defRPr sz="1843" b="1">
                <a:solidFill>
                  <a:srgbClr val="000000"/>
                </a:solidFill>
                <a:effectLst/>
                <a:uFill>
                  <a:solidFill>
                    <a:srgbClr val="000000"/>
                  </a:solidFill>
                </a:uFill>
                <a:latin typeface="American Typewriter"/>
                <a:ea typeface="American Typewriter"/>
                <a:cs typeface="American Typewriter"/>
                <a:sym typeface="American Typewriter"/>
              </a:defRPr>
            </a:pPr>
            <a:r>
              <a:rPr dirty="0"/>
              <a:t>Nutrition</a:t>
            </a:r>
          </a:p>
          <a:p>
            <a:pPr marL="518815" lvl="1" indent="-342900" algn="l" defTabSz="186262">
              <a:spcBef>
                <a:spcPts val="1000"/>
              </a:spcBef>
              <a:buClr>
                <a:srgbClr val="515151"/>
              </a:buClr>
              <a:buSzPct val="75000"/>
              <a:buFont typeface="Arial" panose="020B0604020202020204" pitchFamily="34" charset="0"/>
              <a:buChar char="•"/>
              <a:defRPr sz="1843" b="1">
                <a:solidFill>
                  <a:srgbClr val="000000"/>
                </a:solidFill>
                <a:effectLst/>
                <a:uFill>
                  <a:solidFill>
                    <a:srgbClr val="000000"/>
                  </a:solidFill>
                </a:uFill>
                <a:latin typeface="American Typewriter"/>
                <a:ea typeface="American Typewriter"/>
                <a:cs typeface="American Typewriter"/>
                <a:sym typeface="American Typewriter"/>
              </a:defRPr>
            </a:pPr>
            <a:r>
              <a:rPr dirty="0"/>
              <a:t>Physiotherapy services</a:t>
            </a:r>
          </a:p>
          <a:p>
            <a:pPr marL="342900" indent="-342900" algn="l" defTabSz="186262">
              <a:spcBef>
                <a:spcPts val="1000"/>
              </a:spcBef>
              <a:buClr>
                <a:srgbClr val="515151"/>
              </a:buClr>
              <a:buSzPct val="75000"/>
              <a:buFont typeface="Arial" panose="020B0604020202020204" pitchFamily="34" charset="0"/>
              <a:buChar char="•"/>
              <a:defRPr sz="1843" b="1">
                <a:solidFill>
                  <a:srgbClr val="000000"/>
                </a:solidFill>
                <a:effectLst/>
                <a:uFill>
                  <a:solidFill>
                    <a:srgbClr val="000000"/>
                  </a:solidFill>
                </a:uFill>
                <a:latin typeface="American Typewriter"/>
                <a:ea typeface="American Typewriter"/>
                <a:cs typeface="American Typewriter"/>
                <a:sym typeface="American Typewriter"/>
              </a:defRPr>
            </a:pPr>
            <a:r>
              <a:rPr dirty="0"/>
              <a:t>Group Sessions</a:t>
            </a:r>
          </a:p>
          <a:p>
            <a:pPr marL="529164" indent="-342900" algn="l" defTabSz="186262">
              <a:spcBef>
                <a:spcPts val="1000"/>
              </a:spcBef>
              <a:buClr>
                <a:srgbClr val="515151"/>
              </a:buClr>
              <a:buSzPct val="75000"/>
              <a:buFont typeface="Arial" panose="020B0604020202020204" pitchFamily="34" charset="0"/>
              <a:buChar char="•"/>
              <a:defRPr sz="1843" b="1">
                <a:solidFill>
                  <a:srgbClr val="000000"/>
                </a:solidFill>
                <a:effectLst/>
                <a:uFill>
                  <a:solidFill>
                    <a:srgbClr val="000000"/>
                  </a:solidFill>
                </a:uFill>
                <a:latin typeface="American Typewriter"/>
                <a:ea typeface="American Typewriter"/>
                <a:cs typeface="American Typewriter"/>
                <a:sym typeface="American Typewriter"/>
              </a:defRPr>
            </a:pPr>
            <a:r>
              <a:rPr dirty="0"/>
              <a:t>2 sessions per week free for 12 weeks</a:t>
            </a:r>
          </a:p>
          <a:p>
            <a:pPr marL="529164" indent="-342900" algn="l" defTabSz="186262">
              <a:spcBef>
                <a:spcPts val="1000"/>
              </a:spcBef>
              <a:buClr>
                <a:srgbClr val="515151"/>
              </a:buClr>
              <a:buSzPct val="75000"/>
              <a:buFont typeface="Arial" panose="020B0604020202020204" pitchFamily="34" charset="0"/>
              <a:buChar char="•"/>
              <a:defRPr sz="1843" b="1">
                <a:solidFill>
                  <a:srgbClr val="000000"/>
                </a:solidFill>
                <a:effectLst/>
                <a:uFill>
                  <a:solidFill>
                    <a:srgbClr val="000000"/>
                  </a:solidFill>
                </a:uFill>
                <a:latin typeface="American Typewriter"/>
                <a:ea typeface="American Typewriter"/>
                <a:cs typeface="American Typewriter"/>
                <a:sym typeface="American Typewriter"/>
              </a:defRPr>
            </a:pPr>
            <a:r>
              <a:rPr dirty="0"/>
              <a:t>Paid sessions after 12 weeks</a:t>
            </a:r>
          </a:p>
          <a:p>
            <a:pPr marL="342900" indent="-342900" algn="l" defTabSz="186262">
              <a:spcBef>
                <a:spcPts val="1000"/>
              </a:spcBef>
              <a:buClr>
                <a:srgbClr val="515151"/>
              </a:buClr>
              <a:buSzPct val="75000"/>
              <a:buFont typeface="Arial" panose="020B0604020202020204" pitchFamily="34" charset="0"/>
              <a:buChar char="•"/>
              <a:defRPr sz="1843" b="1">
                <a:solidFill>
                  <a:srgbClr val="000000"/>
                </a:solidFill>
                <a:effectLst/>
                <a:uFill>
                  <a:solidFill>
                    <a:srgbClr val="000000"/>
                  </a:solidFill>
                </a:uFill>
                <a:latin typeface="American Typewriter"/>
                <a:ea typeface="American Typewriter"/>
                <a:cs typeface="American Typewriter"/>
                <a:sym typeface="American Typewriter"/>
              </a:defRPr>
            </a:pPr>
            <a:r>
              <a:rPr dirty="0"/>
              <a:t>Paid Individual Sessions</a:t>
            </a:r>
          </a:p>
          <a:p>
            <a:pPr marL="694731" lvl="2" indent="-342900" algn="l" defTabSz="186262">
              <a:spcBef>
                <a:spcPts val="1000"/>
              </a:spcBef>
              <a:buClr>
                <a:srgbClr val="515151"/>
              </a:buClr>
              <a:buSzPct val="75000"/>
              <a:buFont typeface="Arial" panose="020B0604020202020204" pitchFamily="34" charset="0"/>
              <a:buChar char="•"/>
              <a:defRPr sz="1843" b="1">
                <a:solidFill>
                  <a:srgbClr val="000000"/>
                </a:solidFill>
                <a:effectLst/>
                <a:uFill>
                  <a:solidFill>
                    <a:srgbClr val="000000"/>
                  </a:solidFill>
                </a:uFill>
                <a:latin typeface="American Typewriter"/>
                <a:ea typeface="American Typewriter"/>
                <a:cs typeface="American Typewriter"/>
                <a:sym typeface="American Typewriter"/>
              </a:defRPr>
            </a:pPr>
            <a:r>
              <a:rPr dirty="0"/>
              <a:t>Personalized plan.</a:t>
            </a:r>
          </a:p>
          <a:p>
            <a:pPr marL="342900" indent="-342900" algn="l" defTabSz="186262">
              <a:spcBef>
                <a:spcPts val="1000"/>
              </a:spcBef>
              <a:buClr>
                <a:srgbClr val="515151"/>
              </a:buClr>
              <a:buSzPct val="75000"/>
              <a:buFont typeface="Arial" panose="020B0604020202020204" pitchFamily="34" charset="0"/>
              <a:buChar char="•"/>
              <a:defRPr sz="1843" b="1">
                <a:solidFill>
                  <a:srgbClr val="000000"/>
                </a:solidFill>
                <a:effectLst/>
                <a:uFill>
                  <a:solidFill>
                    <a:srgbClr val="000000"/>
                  </a:solidFill>
                </a:uFill>
                <a:latin typeface="American Typewriter"/>
                <a:ea typeface="American Typewriter"/>
                <a:cs typeface="American Typewriter"/>
                <a:sym typeface="American Typewriter"/>
              </a:defRPr>
            </a:pPr>
            <a:r>
              <a:rPr dirty="0"/>
              <a:t>Initial feedback via formal evaluation after sessions </a:t>
            </a:r>
          </a:p>
          <a:p>
            <a:pPr marL="342900" indent="-342900" algn="l" defTabSz="186262">
              <a:spcBef>
                <a:spcPts val="1000"/>
              </a:spcBef>
              <a:buClr>
                <a:srgbClr val="515151"/>
              </a:buClr>
              <a:buSzPct val="75000"/>
              <a:buFont typeface="Arial" panose="020B0604020202020204" pitchFamily="34" charset="0"/>
              <a:buChar char="•"/>
              <a:defRPr sz="1843" b="1">
                <a:solidFill>
                  <a:srgbClr val="000000"/>
                </a:solidFill>
                <a:effectLst/>
                <a:uFill>
                  <a:solidFill>
                    <a:srgbClr val="000000"/>
                  </a:solidFill>
                </a:uFill>
                <a:latin typeface="American Typewriter"/>
                <a:ea typeface="American Typewriter"/>
                <a:cs typeface="American Typewriter"/>
                <a:sym typeface="American Typewriter"/>
              </a:defRPr>
            </a:pPr>
            <a:r>
              <a:rPr dirty="0"/>
              <a:t>Sessions will be offered by telemedicine too</a:t>
            </a: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a:spLocks noGrp="1"/>
          </p:cNvSpPr>
          <p:nvPr>
            <p:ph type="subTitle" sz="quarter" idx="1"/>
          </p:nvPr>
        </p:nvSpPr>
        <p:spPr>
          <a:xfrm>
            <a:off x="787400" y="758549"/>
            <a:ext cx="11430000" cy="1491602"/>
          </a:xfrm>
          <a:prstGeom prst="rect">
            <a:avLst/>
          </a:prstGeom>
        </p:spPr>
        <p:txBody>
          <a:bodyPr anchor="ctr"/>
          <a:lstStyle>
            <a:lvl1pPr defTabSz="886967">
              <a:defRPr sz="4600" b="1">
                <a:solidFill>
                  <a:srgbClr val="010203"/>
                </a:solidFill>
                <a:latin typeface="American Typewriter"/>
                <a:ea typeface="American Typewriter"/>
                <a:cs typeface="American Typewriter"/>
                <a:sym typeface="American Typewriter"/>
              </a:defRPr>
            </a:lvl1pPr>
          </a:lstStyle>
          <a:p>
            <a:pPr>
              <a:defRPr>
                <a:effectLst/>
              </a:defRPr>
            </a:pPr>
            <a:r>
              <a:t>Future Scope of SCP</a:t>
            </a:r>
          </a:p>
        </p:txBody>
      </p:sp>
      <p:sp>
        <p:nvSpPr>
          <p:cNvPr id="132" name="Shape 132"/>
          <p:cNvSpPr>
            <a:spLocks noGrp="1"/>
          </p:cNvSpPr>
          <p:nvPr>
            <p:ph type="ctrTitle"/>
          </p:nvPr>
        </p:nvSpPr>
        <p:spPr>
          <a:xfrm>
            <a:off x="582319" y="2245623"/>
            <a:ext cx="11840162" cy="4923842"/>
          </a:xfrm>
          <a:prstGeom prst="rect">
            <a:avLst/>
          </a:prstGeom>
        </p:spPr>
        <p:txBody>
          <a:bodyPr anchor="t"/>
          <a:lstStyle/>
          <a:p>
            <a:pPr algn="l" defTabSz="192023">
              <a:defRPr sz="500" b="1" u="sng">
                <a:solidFill>
                  <a:srgbClr val="000000"/>
                </a:solidFill>
                <a:effectLst/>
                <a:uFill>
                  <a:solidFill>
                    <a:srgbClr val="000000"/>
                  </a:solidFill>
                </a:uFill>
                <a:latin typeface="Calibri"/>
                <a:ea typeface="Calibri"/>
                <a:cs typeface="Calibri"/>
                <a:sym typeface="Calibri"/>
              </a:defRPr>
            </a:pPr>
            <a:endParaRPr dirty="0"/>
          </a:p>
          <a:p>
            <a:pPr marL="49872" indent="-49872" algn="l" defTabSz="192023">
              <a:spcBef>
                <a:spcPts val="300"/>
              </a:spcBef>
              <a:defRPr sz="1900" b="1">
                <a:solidFill>
                  <a:srgbClr val="000000"/>
                </a:solidFill>
                <a:effectLst/>
                <a:uFill>
                  <a:solidFill>
                    <a:srgbClr val="000000"/>
                  </a:solidFill>
                </a:uFill>
                <a:latin typeface="American Typewriter"/>
                <a:ea typeface="American Typewriter"/>
                <a:cs typeface="American Typewriter"/>
                <a:sym typeface="American Typewriter"/>
              </a:defRPr>
            </a:pPr>
            <a:endParaRPr dirty="0"/>
          </a:p>
          <a:p>
            <a:pPr marL="342900" indent="-342900" algn="l" defTabSz="192023">
              <a:spcBef>
                <a:spcPts val="700"/>
              </a:spcBef>
              <a:buClr>
                <a:srgbClr val="515151"/>
              </a:buClr>
              <a:buSzPct val="75000"/>
              <a:buFont typeface="Arial" panose="020B0604020202020204" pitchFamily="34" charset="0"/>
              <a:buChar char="•"/>
              <a:defRPr sz="1900" b="1">
                <a:solidFill>
                  <a:srgbClr val="000000"/>
                </a:solidFill>
                <a:effectLst/>
                <a:uFill>
                  <a:solidFill>
                    <a:srgbClr val="000000"/>
                  </a:solidFill>
                </a:uFill>
                <a:latin typeface="American Typewriter"/>
                <a:ea typeface="American Typewriter"/>
                <a:cs typeface="American Typewriter"/>
                <a:sym typeface="American Typewriter"/>
              </a:defRPr>
            </a:pPr>
            <a:r>
              <a:rPr dirty="0"/>
              <a:t>To pilot test this program for a community</a:t>
            </a:r>
          </a:p>
          <a:p>
            <a:pPr marL="342900" indent="-342900" algn="l" defTabSz="192023">
              <a:spcBef>
                <a:spcPts val="700"/>
              </a:spcBef>
              <a:buClr>
                <a:srgbClr val="515151"/>
              </a:buClr>
              <a:buSzPct val="75000"/>
              <a:buFont typeface="Arial" panose="020B0604020202020204" pitchFamily="34" charset="0"/>
              <a:buChar char="•"/>
              <a:defRPr sz="1900" b="1">
                <a:solidFill>
                  <a:srgbClr val="000000"/>
                </a:solidFill>
                <a:effectLst/>
                <a:uFill>
                  <a:solidFill>
                    <a:srgbClr val="000000"/>
                  </a:solidFill>
                </a:uFill>
                <a:latin typeface="American Typewriter"/>
                <a:ea typeface="American Typewriter"/>
                <a:cs typeface="American Typewriter"/>
                <a:sym typeface="American Typewriter"/>
              </a:defRPr>
            </a:pPr>
            <a:r>
              <a:rPr dirty="0"/>
              <a:t>In future research, patient-reported outcomes for the management of CRF will be tracked</a:t>
            </a:r>
          </a:p>
          <a:p>
            <a:pPr marL="342900" indent="-342900" algn="l" defTabSz="192023">
              <a:spcBef>
                <a:spcPts val="700"/>
              </a:spcBef>
              <a:buClr>
                <a:srgbClr val="515151"/>
              </a:buClr>
              <a:buSzPct val="75000"/>
              <a:buFont typeface="Arial" panose="020B0604020202020204" pitchFamily="34" charset="0"/>
              <a:buChar char="•"/>
              <a:defRPr sz="1900" b="1">
                <a:solidFill>
                  <a:srgbClr val="000000"/>
                </a:solidFill>
                <a:effectLst/>
                <a:uFill>
                  <a:solidFill>
                    <a:srgbClr val="000000"/>
                  </a:solidFill>
                </a:uFill>
                <a:latin typeface="American Typewriter"/>
                <a:ea typeface="American Typewriter"/>
                <a:cs typeface="American Typewriter"/>
                <a:sym typeface="American Typewriter"/>
              </a:defRPr>
            </a:pPr>
            <a:r>
              <a:rPr dirty="0"/>
              <a:t>Programs could be cosponsored by several collaborating institutions to share resources</a:t>
            </a: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34"/>
          <p:cNvSpPr>
            <a:spLocks noGrp="1"/>
          </p:cNvSpPr>
          <p:nvPr>
            <p:ph type="subTitle" sz="quarter" idx="1"/>
          </p:nvPr>
        </p:nvSpPr>
        <p:spPr>
          <a:xfrm>
            <a:off x="787400" y="758548"/>
            <a:ext cx="11430000" cy="1491603"/>
          </a:xfrm>
          <a:prstGeom prst="rect">
            <a:avLst/>
          </a:prstGeom>
        </p:spPr>
        <p:txBody>
          <a:bodyPr anchor="ctr"/>
          <a:lstStyle>
            <a:lvl1pPr defTabSz="886967">
              <a:defRPr sz="4600" b="1">
                <a:solidFill>
                  <a:srgbClr val="010203"/>
                </a:solidFill>
                <a:latin typeface="American Typewriter"/>
                <a:ea typeface="American Typewriter"/>
                <a:cs typeface="American Typewriter"/>
                <a:sym typeface="American Typewriter"/>
              </a:defRPr>
            </a:lvl1pPr>
          </a:lstStyle>
          <a:p>
            <a:pPr>
              <a:defRPr>
                <a:effectLst/>
              </a:defRPr>
            </a:pPr>
            <a:r>
              <a:t>Conclusion</a:t>
            </a:r>
          </a:p>
        </p:txBody>
      </p:sp>
      <p:sp>
        <p:nvSpPr>
          <p:cNvPr id="135" name="Shape 135"/>
          <p:cNvSpPr>
            <a:spLocks noGrp="1"/>
          </p:cNvSpPr>
          <p:nvPr>
            <p:ph type="ctrTitle"/>
          </p:nvPr>
        </p:nvSpPr>
        <p:spPr>
          <a:xfrm>
            <a:off x="582319" y="2003927"/>
            <a:ext cx="11840162" cy="6121709"/>
          </a:xfrm>
          <a:prstGeom prst="rect">
            <a:avLst/>
          </a:prstGeom>
        </p:spPr>
        <p:txBody>
          <a:bodyPr anchor="t">
            <a:normAutofit fontScale="90000"/>
          </a:bodyPr>
          <a:lstStyle/>
          <a:p>
            <a:pPr algn="l" defTabSz="186262">
              <a:spcBef>
                <a:spcPts val="3100"/>
              </a:spcBef>
              <a:defRPr sz="485" b="1" u="sng">
                <a:solidFill>
                  <a:srgbClr val="000000"/>
                </a:solidFill>
                <a:effectLst/>
                <a:uFill>
                  <a:solidFill>
                    <a:srgbClr val="000000"/>
                  </a:solidFill>
                </a:uFill>
                <a:latin typeface="Calibri"/>
                <a:ea typeface="Calibri"/>
                <a:cs typeface="Calibri"/>
                <a:sym typeface="Calibri"/>
              </a:defRPr>
            </a:pPr>
            <a:endParaRPr dirty="0"/>
          </a:p>
          <a:p>
            <a:pPr marL="342900" indent="-342900" algn="l" defTabSz="186262">
              <a:spcBef>
                <a:spcPts val="3100"/>
              </a:spcBef>
              <a:buFont typeface="Arial" panose="020B0604020202020204" pitchFamily="34" charset="0"/>
              <a:buChar char="•"/>
              <a:defRPr sz="1843" b="1">
                <a:solidFill>
                  <a:srgbClr val="000000"/>
                </a:solidFill>
                <a:effectLst/>
                <a:uFill>
                  <a:solidFill>
                    <a:srgbClr val="000000"/>
                  </a:solidFill>
                </a:uFill>
                <a:latin typeface="American Typewriter"/>
                <a:ea typeface="American Typewriter"/>
                <a:cs typeface="American Typewriter"/>
                <a:sym typeface="American Typewriter"/>
              </a:defRPr>
            </a:pPr>
            <a:endParaRPr dirty="0"/>
          </a:p>
          <a:p>
            <a:pPr marL="342900" indent="-342900" algn="l" defTabSz="186262">
              <a:spcBef>
                <a:spcPts val="3100"/>
              </a:spcBef>
              <a:buClr>
                <a:srgbClr val="515151"/>
              </a:buClr>
              <a:buSzPct val="75000"/>
              <a:buFont typeface="Arial" panose="020B0604020202020204" pitchFamily="34" charset="0"/>
              <a:buChar char="•"/>
              <a:defRPr sz="1843" b="1">
                <a:solidFill>
                  <a:srgbClr val="000000"/>
                </a:solidFill>
                <a:effectLst/>
                <a:uFill>
                  <a:solidFill>
                    <a:srgbClr val="000000"/>
                  </a:solidFill>
                </a:uFill>
                <a:latin typeface="American Typewriter"/>
                <a:ea typeface="American Typewriter"/>
                <a:cs typeface="American Typewriter"/>
                <a:sym typeface="American Typewriter"/>
              </a:defRPr>
            </a:pPr>
            <a:r>
              <a:rPr dirty="0"/>
              <a:t>Clinicians will be able to open and access the dashboards created to make informed systems about the fatigue plans for different patients.</a:t>
            </a:r>
          </a:p>
          <a:p>
            <a:pPr marL="342900" indent="-342900" algn="l" defTabSz="186262">
              <a:spcBef>
                <a:spcPts val="3100"/>
              </a:spcBef>
              <a:buClr>
                <a:srgbClr val="515151"/>
              </a:buClr>
              <a:buSzPct val="75000"/>
              <a:buFont typeface="Arial" panose="020B0604020202020204" pitchFamily="34" charset="0"/>
              <a:buChar char="•"/>
              <a:defRPr sz="1843" b="1">
                <a:solidFill>
                  <a:srgbClr val="000000"/>
                </a:solidFill>
                <a:effectLst/>
                <a:uFill>
                  <a:solidFill>
                    <a:srgbClr val="000000"/>
                  </a:solidFill>
                </a:uFill>
                <a:latin typeface="American Typewriter"/>
                <a:ea typeface="American Typewriter"/>
                <a:cs typeface="American Typewriter"/>
                <a:sym typeface="American Typewriter"/>
              </a:defRPr>
            </a:pPr>
            <a:r>
              <a:rPr dirty="0"/>
              <a:t>Based on different security levels(Physician, Surgeon, RNs, Medical Assistant), information is accessible to the healthcare provider.</a:t>
            </a:r>
          </a:p>
          <a:p>
            <a:pPr marL="342900" indent="-342900" algn="l" defTabSz="186262">
              <a:spcBef>
                <a:spcPts val="3100"/>
              </a:spcBef>
              <a:buClr>
                <a:srgbClr val="515151"/>
              </a:buClr>
              <a:buSzPct val="75000"/>
              <a:buFont typeface="Arial" panose="020B0604020202020204" pitchFamily="34" charset="0"/>
              <a:buChar char="•"/>
              <a:defRPr sz="1843" b="1">
                <a:solidFill>
                  <a:srgbClr val="000000"/>
                </a:solidFill>
                <a:effectLst/>
                <a:uFill>
                  <a:solidFill>
                    <a:srgbClr val="000000"/>
                  </a:solidFill>
                </a:uFill>
                <a:latin typeface="American Typewriter"/>
                <a:ea typeface="American Typewriter"/>
                <a:cs typeface="American Typewriter"/>
                <a:sym typeface="American Typewriter"/>
              </a:defRPr>
            </a:pPr>
            <a:r>
              <a:rPr dirty="0"/>
              <a:t>This is a form of EMR that facilitates the interoperability and  the use of technology such as Tableau allows interactive graphs that can shared with multiple stakeholders.</a:t>
            </a:r>
          </a:p>
          <a:p>
            <a:pPr marL="342900" indent="-342900" algn="l" defTabSz="186262">
              <a:spcBef>
                <a:spcPts val="3100"/>
              </a:spcBef>
              <a:buClr>
                <a:srgbClr val="515151"/>
              </a:buClr>
              <a:buSzPct val="75000"/>
              <a:buFont typeface="Arial" panose="020B0604020202020204" pitchFamily="34" charset="0"/>
              <a:buChar char="•"/>
              <a:defRPr sz="1843" b="1">
                <a:solidFill>
                  <a:srgbClr val="000000"/>
                </a:solidFill>
                <a:effectLst/>
                <a:uFill>
                  <a:solidFill>
                    <a:srgbClr val="000000"/>
                  </a:solidFill>
                </a:uFill>
                <a:latin typeface="American Typewriter"/>
                <a:ea typeface="American Typewriter"/>
                <a:cs typeface="American Typewriter"/>
                <a:sym typeface="American Typewriter"/>
              </a:defRPr>
            </a:pPr>
            <a:r>
              <a:rPr dirty="0"/>
              <a:t>Static and Dynamic reports can exported and made available at a click of a button.</a:t>
            </a:r>
          </a:p>
          <a:p>
            <a:pPr marL="342900" indent="-342900" algn="l" defTabSz="186262">
              <a:spcBef>
                <a:spcPts val="3100"/>
              </a:spcBef>
              <a:buClr>
                <a:srgbClr val="515151"/>
              </a:buClr>
              <a:buSzPct val="75000"/>
              <a:buFont typeface="Arial" panose="020B0604020202020204" pitchFamily="34" charset="0"/>
              <a:buChar char="•"/>
              <a:defRPr sz="1843" b="1">
                <a:solidFill>
                  <a:srgbClr val="000000"/>
                </a:solidFill>
                <a:effectLst/>
                <a:uFill>
                  <a:solidFill>
                    <a:srgbClr val="000000"/>
                  </a:solidFill>
                </a:uFill>
                <a:latin typeface="American Typewriter"/>
                <a:ea typeface="American Typewriter"/>
                <a:cs typeface="American Typewriter"/>
                <a:sym typeface="American Typewriter"/>
              </a:defRPr>
            </a:pPr>
            <a:r>
              <a:rPr dirty="0"/>
              <a:t>Patient-reported outcomes are collected to measure CRF(Cancer Reported Fatigue)</a:t>
            </a:r>
          </a:p>
          <a:p>
            <a:pPr marL="342900" indent="-342900" algn="l" defTabSz="186262">
              <a:spcBef>
                <a:spcPts val="3100"/>
              </a:spcBef>
              <a:buClr>
                <a:srgbClr val="515151"/>
              </a:buClr>
              <a:buSzPct val="75000"/>
              <a:buFont typeface="Arial" panose="020B0604020202020204" pitchFamily="34" charset="0"/>
              <a:buChar char="•"/>
              <a:defRPr sz="1843" b="1">
                <a:solidFill>
                  <a:srgbClr val="000000"/>
                </a:solidFill>
                <a:effectLst/>
                <a:uFill>
                  <a:solidFill>
                    <a:srgbClr val="000000"/>
                  </a:solidFill>
                </a:uFill>
                <a:latin typeface="American Typewriter"/>
                <a:ea typeface="American Typewriter"/>
                <a:cs typeface="American Typewriter"/>
                <a:sym typeface="American Typewriter"/>
              </a:defRPr>
            </a:pPr>
            <a:r>
              <a:rPr dirty="0"/>
              <a:t>Future goals of this project is to expand this project to whole community with help of other institutions.</a:t>
            </a:r>
          </a:p>
        </p:txBody>
      </p:sp>
    </p:spTree>
  </p:cSld>
  <p:clrMapOvr>
    <a:masterClrMapping/>
  </p:clrMapOvr>
  <p:transition spd="slow"/>
</p:sld>
</file>

<file path=ppt/theme/theme1.xml><?xml version="1.0" encoding="utf-8"?>
<a:theme xmlns:a="http://schemas.openxmlformats.org/drawingml/2006/main" name="Formal">
  <a:themeElements>
    <a:clrScheme name="Formal">
      <a:dk1>
        <a:srgbClr val="515151"/>
      </a:dk1>
      <a:lt1>
        <a:srgbClr val="FFFFFF"/>
      </a:lt1>
      <a:dk2>
        <a:srgbClr val="A7A7A7"/>
      </a:dk2>
      <a:lt2>
        <a:srgbClr val="535353"/>
      </a:lt2>
      <a:accent1>
        <a:srgbClr val="6789BA"/>
      </a:accent1>
      <a:accent2>
        <a:srgbClr val="77965C"/>
      </a:accent2>
      <a:accent3>
        <a:srgbClr val="E3B43D"/>
      </a:accent3>
      <a:accent4>
        <a:srgbClr val="D77B43"/>
      </a:accent4>
      <a:accent5>
        <a:srgbClr val="C25756"/>
      </a:accent5>
      <a:accent6>
        <a:srgbClr val="876390"/>
      </a:accent6>
      <a:hlink>
        <a:srgbClr val="0000FF"/>
      </a:hlink>
      <a:folHlink>
        <a:srgbClr val="FF00FF"/>
      </a:folHlink>
    </a:clrScheme>
    <a:fontScheme name="Formal">
      <a:majorFont>
        <a:latin typeface="Helvetica"/>
        <a:ea typeface="Helvetica"/>
        <a:cs typeface="Helvetica"/>
      </a:majorFont>
      <a:minorFont>
        <a:latin typeface="Helvetica Neue"/>
        <a:ea typeface="Helvetica Neue"/>
        <a:cs typeface="Helvetica Neue"/>
      </a:minorFont>
    </a:fontScheme>
    <a:fmtScheme name="Form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2951"/>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515151"/>
            </a:solidFill>
            <a:effectLst/>
            <a:uFillTx/>
            <a:latin typeface="Cochin"/>
            <a:ea typeface="Cochin"/>
            <a:cs typeface="Cochin"/>
            <a:sym typeface="Cochi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515151"/>
            </a:solidFill>
            <a:effectLst/>
            <a:uFillTx/>
            <a:latin typeface="Cochin"/>
            <a:ea typeface="Cochin"/>
            <a:cs typeface="Cochin"/>
            <a:sym typeface="Cochi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Formal">
  <a:themeElements>
    <a:clrScheme name="Formal">
      <a:dk1>
        <a:srgbClr val="000000"/>
      </a:dk1>
      <a:lt1>
        <a:srgbClr val="FFFFFF"/>
      </a:lt1>
      <a:dk2>
        <a:srgbClr val="A7A7A7"/>
      </a:dk2>
      <a:lt2>
        <a:srgbClr val="535353"/>
      </a:lt2>
      <a:accent1>
        <a:srgbClr val="6789BA"/>
      </a:accent1>
      <a:accent2>
        <a:srgbClr val="77965C"/>
      </a:accent2>
      <a:accent3>
        <a:srgbClr val="E3B43D"/>
      </a:accent3>
      <a:accent4>
        <a:srgbClr val="D77B43"/>
      </a:accent4>
      <a:accent5>
        <a:srgbClr val="C25756"/>
      </a:accent5>
      <a:accent6>
        <a:srgbClr val="876390"/>
      </a:accent6>
      <a:hlink>
        <a:srgbClr val="0000FF"/>
      </a:hlink>
      <a:folHlink>
        <a:srgbClr val="FF00FF"/>
      </a:folHlink>
    </a:clrScheme>
    <a:fontScheme name="Formal">
      <a:majorFont>
        <a:latin typeface="Helvetica"/>
        <a:ea typeface="Helvetica"/>
        <a:cs typeface="Helvetica"/>
      </a:majorFont>
      <a:minorFont>
        <a:latin typeface="Helvetica Neue"/>
        <a:ea typeface="Helvetica Neue"/>
        <a:cs typeface="Helvetica Neue"/>
      </a:minorFont>
    </a:fontScheme>
    <a:fmtScheme name="Form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2951"/>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515151"/>
            </a:solidFill>
            <a:effectLst/>
            <a:uFillTx/>
            <a:latin typeface="Cochin"/>
            <a:ea typeface="Cochin"/>
            <a:cs typeface="Cochin"/>
            <a:sym typeface="Cochi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515151"/>
            </a:solidFill>
            <a:effectLst/>
            <a:uFillTx/>
            <a:latin typeface="Cochin"/>
            <a:ea typeface="Cochin"/>
            <a:cs typeface="Cochin"/>
            <a:sym typeface="Cochi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212</TotalTime>
  <Words>802</Words>
  <Application>Microsoft Office PowerPoint</Application>
  <PresentationFormat>Custom</PresentationFormat>
  <Paragraphs>240</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American Typewriter</vt:lpstr>
      <vt:lpstr>Arial</vt:lpstr>
      <vt:lpstr>Calibri</vt:lpstr>
      <vt:lpstr>Cochin</vt:lpstr>
      <vt:lpstr>Helvetica Neue</vt:lpstr>
      <vt:lpstr>Formal</vt:lpstr>
      <vt:lpstr>RAPID PROTOTYPING COLLABORATION  Semester : Fall 2017 Info 7330:Data Solutions for Health Care  Start Date: Tuesday, November 28, 2017 End Date: Tuesday, December 12, 2017   Partners:    Nancy O’Hare  Team 1 Sonali Chaudhari Gurwinder Mashiana Praneeth Reddy Ankur Muley</vt:lpstr>
      <vt:lpstr>PowerPoint Presentation</vt:lpstr>
      <vt:lpstr>PowerPoint Presentation</vt:lpstr>
      <vt:lpstr>PowerPoint Presentation</vt:lpstr>
      <vt:lpstr>PowerPoint Presentation</vt:lpstr>
      <vt:lpstr>Consolidated Database Provider Portal Data Visualization  Search Functionality Export Queries on Data  Patient Portal  Customized Dashboards Data Visualization  Export Data Analysis Smart Phone App  Wearable devices Fatigue Fighting Program </vt:lpstr>
      <vt:lpstr> SCP is an inter-professional committee to develop an interactive, psychoeducational class for cancer patients The focus is multidimensional ,supported with current evidence-based guidelines on fatigue Developed with expertise from the fields of social work, Neuropsychology, Nutrition, Physiotherapy. Session will be professionally facilitated by members of the SCP.  Registration will be required Services Psychosocial Nutrition Physiotherapy services Group Sessions 2 sessions per week free for 12 weeks Paid sessions after 12 weeks Paid Individual Sessions Personalized plan. Initial feedback via formal evaluation after sessions  Sessions will be offered by telemedicine too</vt:lpstr>
      <vt:lpstr>  To pilot test this program for a community In future research, patient-reported outcomes for the management of CRF will be tracked Programs could be cosponsored by several collaborating institutions to share resources</vt:lpstr>
      <vt:lpstr>  Clinicians will be able to open and access the dashboards created to make informed systems about the fatigue plans for different patients. Based on different security levels(Physician, Surgeon, RNs, Medical Assistant), information is accessible to the healthcare provider. This is a form of EMR that facilitates the interoperability and  the use of technology such as Tableau allows interactive graphs that can shared with multiple stakeholders. Static and Dynamic reports can exported and made available at a click of a button. Patient-reported outcomes are collected to measure CRF(Cancer Reported Fatigue) Future goals of this project is to expand this project to whole community with help of other institutions.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RAPID PROTOTYPING COLLABORATION  Semester : Fall 2017 Info 7330:Data Solutions for Health Care  Start Date: Tuesday, November 28, 2017 End Date: Tuesday, December 12, 2017   Partners:    Nancy O’Hare  Team 2 Sonali Chaudhari Gurwinder Mashiana Praneeth Reddy Ankur Muley</dc:title>
  <dc:creator>Ankur Muley</dc:creator>
  <cp:lastModifiedBy>Ankur Muley</cp:lastModifiedBy>
  <cp:revision>4</cp:revision>
  <dcterms:modified xsi:type="dcterms:W3CDTF">2017-12-13T02:35:29Z</dcterms:modified>
</cp:coreProperties>
</file>