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9F5F-6F62-4712-A738-CCF734AE2BA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752D-9BEF-4862-94D3-8BB43E47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4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9F5F-6F62-4712-A738-CCF734AE2BA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752D-9BEF-4862-94D3-8BB43E47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5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9F5F-6F62-4712-A738-CCF734AE2BA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752D-9BEF-4862-94D3-8BB43E47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4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9F5F-6F62-4712-A738-CCF734AE2BA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752D-9BEF-4862-94D3-8BB43E47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1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9F5F-6F62-4712-A738-CCF734AE2BA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752D-9BEF-4862-94D3-8BB43E47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9F5F-6F62-4712-A738-CCF734AE2BA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752D-9BEF-4862-94D3-8BB43E47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7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9F5F-6F62-4712-A738-CCF734AE2BA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752D-9BEF-4862-94D3-8BB43E47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9F5F-6F62-4712-A738-CCF734AE2BA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752D-9BEF-4862-94D3-8BB43E47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9F5F-6F62-4712-A738-CCF734AE2BA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752D-9BEF-4862-94D3-8BB43E47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7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9F5F-6F62-4712-A738-CCF734AE2BA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752D-9BEF-4862-94D3-8BB43E47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9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9F5F-6F62-4712-A738-CCF734AE2BA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752D-9BEF-4862-94D3-8BB43E47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9F5F-6F62-4712-A738-CCF734AE2BA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D752D-9BEF-4862-94D3-8BB43E47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4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Rental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  <a:p>
            <a:r>
              <a:rPr lang="en-US" dirty="0"/>
              <a:t>Ankur Muley</a:t>
            </a:r>
          </a:p>
        </p:txBody>
      </p:sp>
    </p:spTree>
    <p:extLst>
      <p:ext uri="{BB962C8B-B14F-4D97-AF65-F5344CB8AC3E}">
        <p14:creationId xmlns:p14="http://schemas.microsoft.com/office/powerpoint/2010/main" val="31422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Interest &amp; Passion in Cars</a:t>
            </a:r>
          </a:p>
          <a:p>
            <a:r>
              <a:rPr lang="en-US" dirty="0"/>
              <a:t>Easy System to rent a Car</a:t>
            </a:r>
          </a:p>
          <a:p>
            <a:r>
              <a:rPr lang="en-US" dirty="0"/>
              <a:t>Faced a lot of problems while finding a car</a:t>
            </a:r>
          </a:p>
          <a:p>
            <a:r>
              <a:rPr lang="en-US"/>
              <a:t>User Friendly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7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64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138980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  <a:p>
            <a:r>
              <a:rPr lang="en-US" dirty="0"/>
              <a:t>MVC</a:t>
            </a:r>
          </a:p>
          <a:p>
            <a:r>
              <a:rPr lang="en-US" dirty="0"/>
              <a:t>Hibernate</a:t>
            </a:r>
          </a:p>
          <a:p>
            <a:r>
              <a:rPr lang="en-US" dirty="0"/>
              <a:t>JSP </a:t>
            </a:r>
          </a:p>
          <a:p>
            <a:r>
              <a:rPr lang="en-US" dirty="0" err="1"/>
              <a:t>BootStrap</a:t>
            </a:r>
            <a:endParaRPr lang="en-US" dirty="0"/>
          </a:p>
          <a:p>
            <a:r>
              <a:rPr lang="en-US" dirty="0"/>
              <a:t>Annotation Mappings</a:t>
            </a:r>
          </a:p>
        </p:txBody>
      </p:sp>
    </p:spTree>
    <p:extLst>
      <p:ext uri="{BB962C8B-B14F-4D97-AF65-F5344CB8AC3E}">
        <p14:creationId xmlns:p14="http://schemas.microsoft.com/office/powerpoint/2010/main" val="414213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8764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Car Rental System</vt:lpstr>
      <vt:lpstr>Why this Project</vt:lpstr>
      <vt:lpstr>Object Model</vt:lpstr>
      <vt:lpstr>Implemented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System</dc:title>
  <dc:creator>Ankur Muley</dc:creator>
  <cp:lastModifiedBy>Ankur Muley</cp:lastModifiedBy>
  <cp:revision>2</cp:revision>
  <dcterms:created xsi:type="dcterms:W3CDTF">2016-12-15T12:33:56Z</dcterms:created>
  <dcterms:modified xsi:type="dcterms:W3CDTF">2016-12-15T12:49:00Z</dcterms:modified>
</cp:coreProperties>
</file>