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D315-C98D-4F87-864B-06DD32066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E0645-5BE2-4680-976C-454CA305F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DDC2-A929-4D1F-933D-087E114B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59F-5ACE-4769-BF92-296600F114E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1B28F-BFE4-4B35-A276-981F48E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40E9B-CBDD-47AD-BDB0-85231EA6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CA1A-AA03-4F49-8981-8E60B039B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30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31B7-29D7-45A2-9332-EF3522F4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8E39F-FF09-427B-94DC-17B6D2769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7CFC-FAFF-4B48-8082-1457D845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59F-5ACE-4769-BF92-296600F114E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5CB3-103A-4CA2-84A8-C6027767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DE9A4-5CA2-4C61-8449-5D760050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CA1A-AA03-4F49-8981-8E60B039B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43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37D52-658B-4511-A337-ECCAC6C73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97F65-FBC2-4C7B-8AF0-E782E84C8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D23D5-8AA8-4AAE-B460-83D5B3D0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59F-5ACE-4769-BF92-296600F114E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CFC5-60FB-4DE9-989C-82F2DE09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2629-4B02-44D1-8255-9D4D1190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CA1A-AA03-4F49-8981-8E60B039B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87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D48F-707E-400B-8922-4C7B9438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4850-9F77-4501-96B3-70C7537A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2716D-E2E7-4410-9CED-C568809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59F-5ACE-4769-BF92-296600F114E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EA415-8315-4AD4-B969-A1C57E34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E32A-124D-461D-B921-13A116FF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CA1A-AA03-4F49-8981-8E60B039B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2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7D4A-9222-4E41-BC24-6E771F26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B6AC-3FA3-4FD6-836A-53FE6077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3FE19-81C3-4142-A1E6-FB184A1A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59F-5ACE-4769-BF92-296600F114E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B6AA-33F0-4EBB-BA3D-529BB7BC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1BB8D-DEC6-4B2C-97EF-5FE808FB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CA1A-AA03-4F49-8981-8E60B039B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4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96E1-2271-4194-AB68-2DA50A55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1A1D-1562-472B-9D46-98A026B11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02846-3BBB-4754-9283-C93DD59A8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CA1FB-5E9C-444F-9C48-6933AE15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59F-5ACE-4769-BF92-296600F114E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DC963-CFCD-4C2A-B0C7-34E9BC87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6994A-D33C-44EA-A2C6-DC29823C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CA1A-AA03-4F49-8981-8E60B039B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4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0D8A-296D-4710-900E-8371B3F5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7E15A-23A0-450E-AC70-E30966F9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F4B89-026B-4CA8-9D34-344152B14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A9A08-43D5-466F-A0BA-AE75BF5B5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4C583-A400-4347-8EE8-216DAE6EB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119A9-70CF-419B-824F-E27DF1DE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59F-5ACE-4769-BF92-296600F114E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87685-4264-490E-9B46-79D05827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3893A-8AD6-4AB5-91A4-ACD23423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CA1A-AA03-4F49-8981-8E60B039B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04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7330-A01D-4BFF-A8F3-902A24A7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98B27-ABFA-4149-A150-DD5DE222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59F-5ACE-4769-BF92-296600F114E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C0ADC-9815-4650-B41A-C6EE15EF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AA14A-9BED-4790-B09D-0A29DB8E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CA1A-AA03-4F49-8981-8E60B039B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9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EA14E-93E4-4D96-8A63-9A9BFBE6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59F-5ACE-4769-BF92-296600F114E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4E342-E0C5-4D8C-965E-3A407116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8F415-79CB-4C67-8EB5-035CADB3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CA1A-AA03-4F49-8981-8E60B039B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5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DE9E-45D0-44B9-85DD-E97C704D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1F47-3C32-4F31-8F7F-0DD2773B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936AA-C897-471E-8FBD-AC2162BBF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24E49-3B43-438E-9FDB-E2683464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59F-5ACE-4769-BF92-296600F114E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A0BD9-858F-4B33-9C0E-981126B4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2A548-5354-4B97-A6D4-3FFB7872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CA1A-AA03-4F49-8981-8E60B039B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1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29B4-2110-427C-B279-6732F4CD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CED59-F57C-409B-9AB6-EB964986E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5545D-EC72-4BFF-B617-100A372AD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0EDAC-E1A1-4692-ACA7-5DF25B0C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59F-5ACE-4769-BF92-296600F114E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4156-4589-4A85-A3DA-B0D01DDE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96BF7-92FF-4C53-8966-DDBC3798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CA1A-AA03-4F49-8981-8E60B039B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5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58ED5-8C04-4624-9119-3B8C0668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E4261-5357-4405-B767-A22F245B6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8909E-393E-47A4-8FC1-1F6FF698F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E59F-5ACE-4769-BF92-296600F114E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10E9-B777-4221-BC41-112F3D865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199F6-E357-4705-BA9B-529E3A374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4CA1A-AA03-4F49-8981-8E60B039B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0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19D38-746C-468C-B385-A2655FD85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75" y="564129"/>
            <a:ext cx="146685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2AC73-C817-4765-9D1B-B5C0C3CFF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6" y="4821068"/>
            <a:ext cx="2670313" cy="1684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61A267-60F2-4277-930B-10B0D6D12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11" y="4812107"/>
            <a:ext cx="2670313" cy="1702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D3AF88-3DA8-4BE1-BF8D-91F429369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82" y="4812107"/>
            <a:ext cx="2674636" cy="1702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3F11B4-B0BB-49F5-A128-21C616B5F2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76" y="3727041"/>
            <a:ext cx="1008112" cy="837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9A4E5C-E60E-4815-B9AA-C2EA26E187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11" y="3727041"/>
            <a:ext cx="1008112" cy="8379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C3EC11-ABC8-4FB0-91BF-4513100D6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3727042"/>
            <a:ext cx="1008112" cy="83799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A3043C-5BEE-4B3E-8866-08707BB9B056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1581532" y="1973829"/>
            <a:ext cx="2017568" cy="175321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E66ABE-4177-466A-BD40-257C4B3C10B1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H="1" flipV="1">
            <a:off x="3599100" y="1973829"/>
            <a:ext cx="7011367" cy="175321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BB9C5D-377F-48E2-9B41-DD841B134A51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H="1" flipV="1">
            <a:off x="3599100" y="1973829"/>
            <a:ext cx="2496900" cy="175321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CCA79DB-513F-4AB8-9E63-2A2EE6961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88" y="592509"/>
            <a:ext cx="1419423" cy="1381318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E6A88F-B72A-4340-BAD8-E847452631C0}"/>
              </a:ext>
            </a:extLst>
          </p:cNvPr>
          <p:cNvCxnSpPr>
            <a:cxnSpLocks/>
            <a:stCxn id="13" idx="0"/>
            <a:endCxn id="37" idx="2"/>
          </p:cNvCxnSpPr>
          <p:nvPr/>
        </p:nvCxnSpPr>
        <p:spPr>
          <a:xfrm flipV="1">
            <a:off x="1581532" y="1973827"/>
            <a:ext cx="6984068" cy="175321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0C3B29-F9D2-452A-BC97-5A4928E739BC}"/>
              </a:ext>
            </a:extLst>
          </p:cNvPr>
          <p:cNvCxnSpPr>
            <a:cxnSpLocks/>
            <a:stCxn id="15" idx="0"/>
            <a:endCxn id="37" idx="2"/>
          </p:cNvCxnSpPr>
          <p:nvPr/>
        </p:nvCxnSpPr>
        <p:spPr>
          <a:xfrm flipV="1">
            <a:off x="6096000" y="1973827"/>
            <a:ext cx="2469600" cy="17532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3DC503-3592-46DA-A634-C55FCC6AEE61}"/>
              </a:ext>
            </a:extLst>
          </p:cNvPr>
          <p:cNvCxnSpPr>
            <a:cxnSpLocks/>
            <a:stCxn id="14" idx="0"/>
            <a:endCxn id="37" idx="2"/>
          </p:cNvCxnSpPr>
          <p:nvPr/>
        </p:nvCxnSpPr>
        <p:spPr>
          <a:xfrm flipH="1" flipV="1">
            <a:off x="8565600" y="1973827"/>
            <a:ext cx="2044867" cy="175321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05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Parihar</dc:creator>
  <cp:lastModifiedBy>Ankur Parihar</cp:lastModifiedBy>
  <cp:revision>3</cp:revision>
  <dcterms:created xsi:type="dcterms:W3CDTF">2019-03-08T07:50:56Z</dcterms:created>
  <dcterms:modified xsi:type="dcterms:W3CDTF">2019-03-08T08:15:08Z</dcterms:modified>
</cp:coreProperties>
</file>