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5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94689-BFFC-4532-9BF8-86160A35B397}" v="8" dt="2024-10-23T10:01:2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Kumar" userId="75b79d2ad3d2be06" providerId="LiveId" clId="{66794689-BFFC-4532-9BF8-86160A35B397}"/>
    <pc:docChg chg="custSel addSld delSld modSld">
      <pc:chgData name="Ankit Kumar" userId="75b79d2ad3d2be06" providerId="LiveId" clId="{66794689-BFFC-4532-9BF8-86160A35B397}" dt="2024-10-23T09:55:15.016" v="511" actId="2696"/>
      <pc:docMkLst>
        <pc:docMk/>
      </pc:docMkLst>
      <pc:sldChg chg="modSp mod">
        <pc:chgData name="Ankit Kumar" userId="75b79d2ad3d2be06" providerId="LiveId" clId="{66794689-BFFC-4532-9BF8-86160A35B397}" dt="2024-10-23T09:20:38.072" v="418" actId="20577"/>
        <pc:sldMkLst>
          <pc:docMk/>
          <pc:sldMk cId="2141032719" sldId="256"/>
        </pc:sldMkLst>
        <pc:spChg chg="mod">
          <ac:chgData name="Ankit Kumar" userId="75b79d2ad3d2be06" providerId="LiveId" clId="{66794689-BFFC-4532-9BF8-86160A35B397}" dt="2024-10-23T09:20:38.072" v="418" actId="20577"/>
          <ac:spMkLst>
            <pc:docMk/>
            <pc:sldMk cId="2141032719" sldId="256"/>
            <ac:spMk id="4" creationId="{34070FFF-9B8C-18A0-F495-6339D5616E09}"/>
          </ac:spMkLst>
        </pc:spChg>
      </pc:sldChg>
      <pc:sldChg chg="modSp mod">
        <pc:chgData name="Ankit Kumar" userId="75b79d2ad3d2be06" providerId="LiveId" clId="{66794689-BFFC-4532-9BF8-86160A35B397}" dt="2024-10-23T09:26:25.036" v="425" actId="12"/>
        <pc:sldMkLst>
          <pc:docMk/>
          <pc:sldMk cId="3325962867" sldId="257"/>
        </pc:sldMkLst>
        <pc:spChg chg="mod">
          <ac:chgData name="Ankit Kumar" userId="75b79d2ad3d2be06" providerId="LiveId" clId="{66794689-BFFC-4532-9BF8-86160A35B397}" dt="2024-10-23T09:26:25.036" v="425" actId="12"/>
          <ac:spMkLst>
            <pc:docMk/>
            <pc:sldMk cId="3325962867" sldId="257"/>
            <ac:spMk id="3" creationId="{EF88A985-1507-F30D-4335-940BAEB3AC21}"/>
          </ac:spMkLst>
        </pc:spChg>
      </pc:sldChg>
      <pc:sldChg chg="del">
        <pc:chgData name="Ankit Kumar" userId="75b79d2ad3d2be06" providerId="LiveId" clId="{66794689-BFFC-4532-9BF8-86160A35B397}" dt="2024-10-23T09:10:11.270" v="372" actId="2696"/>
        <pc:sldMkLst>
          <pc:docMk/>
          <pc:sldMk cId="747542856" sldId="258"/>
        </pc:sldMkLst>
      </pc:sldChg>
      <pc:sldChg chg="modSp mod">
        <pc:chgData name="Ankit Kumar" userId="75b79d2ad3d2be06" providerId="LiveId" clId="{66794689-BFFC-4532-9BF8-86160A35B397}" dt="2024-10-23T09:11:16.365" v="374" actId="20577"/>
        <pc:sldMkLst>
          <pc:docMk/>
          <pc:sldMk cId="1287935554" sldId="259"/>
        </pc:sldMkLst>
        <pc:spChg chg="mod">
          <ac:chgData name="Ankit Kumar" userId="75b79d2ad3d2be06" providerId="LiveId" clId="{66794689-BFFC-4532-9BF8-86160A35B397}" dt="2024-10-23T09:11:16.365" v="374" actId="20577"/>
          <ac:spMkLst>
            <pc:docMk/>
            <pc:sldMk cId="1287935554" sldId="259"/>
            <ac:spMk id="2" creationId="{997AB4F6-1E86-519D-A70E-6B8E5412BD4C}"/>
          </ac:spMkLst>
        </pc:spChg>
      </pc:sldChg>
      <pc:sldChg chg="addSp delSp modSp del mod">
        <pc:chgData name="Ankit Kumar" userId="75b79d2ad3d2be06" providerId="LiveId" clId="{66794689-BFFC-4532-9BF8-86160A35B397}" dt="2024-10-23T09:55:15.016" v="511" actId="2696"/>
        <pc:sldMkLst>
          <pc:docMk/>
          <pc:sldMk cId="2102826523" sldId="260"/>
        </pc:sldMkLst>
        <pc:spChg chg="del mod">
          <ac:chgData name="Ankit Kumar" userId="75b79d2ad3d2be06" providerId="LiveId" clId="{66794689-BFFC-4532-9BF8-86160A35B397}" dt="2024-10-23T09:42:46.241" v="471"/>
          <ac:spMkLst>
            <pc:docMk/>
            <pc:sldMk cId="2102826523" sldId="260"/>
            <ac:spMk id="3" creationId="{07F4479D-C3A4-2D73-55FA-91F3F537AF29}"/>
          </ac:spMkLst>
        </pc:spChg>
        <pc:spChg chg="add del mod">
          <ac:chgData name="Ankit Kumar" userId="75b79d2ad3d2be06" providerId="LiveId" clId="{66794689-BFFC-4532-9BF8-86160A35B397}" dt="2024-10-23T09:43:06.780" v="475"/>
          <ac:spMkLst>
            <pc:docMk/>
            <pc:sldMk cId="2102826523" sldId="260"/>
            <ac:spMk id="4" creationId="{B4216F02-7F4A-8B85-E722-75214F60CAB2}"/>
          </ac:spMkLst>
        </pc:spChg>
        <pc:spChg chg="add del mod">
          <ac:chgData name="Ankit Kumar" userId="75b79d2ad3d2be06" providerId="LiveId" clId="{66794689-BFFC-4532-9BF8-86160A35B397}" dt="2024-10-23T09:43:06.759" v="473" actId="21"/>
          <ac:spMkLst>
            <pc:docMk/>
            <pc:sldMk cId="2102826523" sldId="260"/>
            <ac:spMk id="5" creationId="{80599F01-8AE1-FF31-760E-F5E568597FFE}"/>
          </ac:spMkLst>
        </pc:spChg>
        <pc:spChg chg="add mod">
          <ac:chgData name="Ankit Kumar" userId="75b79d2ad3d2be06" providerId="LiveId" clId="{66794689-BFFC-4532-9BF8-86160A35B397}" dt="2024-10-23T09:43:06.759" v="473" actId="21"/>
          <ac:spMkLst>
            <pc:docMk/>
            <pc:sldMk cId="2102826523" sldId="260"/>
            <ac:spMk id="6" creationId="{5EDD43E5-A411-A8B7-43F1-D5514FBC6347}"/>
          </ac:spMkLst>
        </pc:spChg>
      </pc:sldChg>
      <pc:sldChg chg="addSp delSp modSp new mod">
        <pc:chgData name="Ankit Kumar" userId="75b79d2ad3d2be06" providerId="LiveId" clId="{66794689-BFFC-4532-9BF8-86160A35B397}" dt="2024-10-23T09:30:10.132" v="447" actId="14100"/>
        <pc:sldMkLst>
          <pc:docMk/>
          <pc:sldMk cId="3586475437" sldId="263"/>
        </pc:sldMkLst>
        <pc:spChg chg="mod">
          <ac:chgData name="Ankit Kumar" userId="75b79d2ad3d2be06" providerId="LiveId" clId="{66794689-BFFC-4532-9BF8-86160A35B397}" dt="2024-10-23T09:04:36.971" v="334" actId="113"/>
          <ac:spMkLst>
            <pc:docMk/>
            <pc:sldMk cId="3586475437" sldId="263"/>
            <ac:spMk id="2" creationId="{6913A89C-AAA4-964B-7E02-AC81B0F1A173}"/>
          </ac:spMkLst>
        </pc:spChg>
        <pc:spChg chg="del mod">
          <ac:chgData name="Ankit Kumar" userId="75b79d2ad3d2be06" providerId="LiveId" clId="{66794689-BFFC-4532-9BF8-86160A35B397}" dt="2024-10-23T09:05:02.642" v="342" actId="21"/>
          <ac:spMkLst>
            <pc:docMk/>
            <pc:sldMk cId="3586475437" sldId="263"/>
            <ac:spMk id="3" creationId="{AF6CBF4E-6BAA-0111-6236-BF62340C6AEF}"/>
          </ac:spMkLst>
        </pc:spChg>
        <pc:spChg chg="del mod">
          <ac:chgData name="Ankit Kumar" userId="75b79d2ad3d2be06" providerId="LiveId" clId="{66794689-BFFC-4532-9BF8-86160A35B397}" dt="2024-10-23T09:05:37.153" v="346"/>
          <ac:spMkLst>
            <pc:docMk/>
            <pc:sldMk cId="3586475437" sldId="263"/>
            <ac:spMk id="4" creationId="{A605DEB3-0A37-CB60-6250-2DE015B53DFD}"/>
          </ac:spMkLst>
        </pc:spChg>
        <pc:spChg chg="del mod">
          <ac:chgData name="Ankit Kumar" userId="75b79d2ad3d2be06" providerId="LiveId" clId="{66794689-BFFC-4532-9BF8-86160A35B397}" dt="2024-10-23T09:27:17.532" v="434" actId="21"/>
          <ac:spMkLst>
            <pc:docMk/>
            <pc:sldMk cId="3586475437" sldId="263"/>
            <ac:spMk id="5" creationId="{AFBF3EE0-B19D-2140-D11D-02263DA0DE76}"/>
          </ac:spMkLst>
        </pc:spChg>
        <pc:spChg chg="mod">
          <ac:chgData name="Ankit Kumar" userId="75b79d2ad3d2be06" providerId="LiveId" clId="{66794689-BFFC-4532-9BF8-86160A35B397}" dt="2024-10-23T09:30:05.363" v="446" actId="14100"/>
          <ac:spMkLst>
            <pc:docMk/>
            <pc:sldMk cId="3586475437" sldId="263"/>
            <ac:spMk id="6" creationId="{6F215CBF-8B01-F7FA-7BC0-7B2064FF8518}"/>
          </ac:spMkLst>
        </pc:spChg>
        <pc:spChg chg="add mod">
          <ac:chgData name="Ankit Kumar" userId="75b79d2ad3d2be06" providerId="LiveId" clId="{66794689-BFFC-4532-9BF8-86160A35B397}" dt="2024-10-23T09:30:10.132" v="447" actId="14100"/>
          <ac:spMkLst>
            <pc:docMk/>
            <pc:sldMk cId="3586475437" sldId="263"/>
            <ac:spMk id="7" creationId="{AF6CBF4E-6BAA-0111-6236-BF62340C6AEF}"/>
          </ac:spMkLst>
        </pc:spChg>
      </pc:sldChg>
      <pc:sldChg chg="delSp modSp new mod">
        <pc:chgData name="Ankit Kumar" userId="75b79d2ad3d2be06" providerId="LiveId" clId="{66794689-BFFC-4532-9BF8-86160A35B397}" dt="2024-10-23T09:32:00.483" v="466" actId="14100"/>
        <pc:sldMkLst>
          <pc:docMk/>
          <pc:sldMk cId="4197219774" sldId="264"/>
        </pc:sldMkLst>
        <pc:spChg chg="del mod">
          <ac:chgData name="Ankit Kumar" userId="75b79d2ad3d2be06" providerId="LiveId" clId="{66794689-BFFC-4532-9BF8-86160A35B397}" dt="2024-10-23T09:30:38.104" v="455" actId="21"/>
          <ac:spMkLst>
            <pc:docMk/>
            <pc:sldMk cId="4197219774" sldId="264"/>
            <ac:spMk id="2" creationId="{7485A1E1-D092-EDF3-88C2-B72444350F5C}"/>
          </ac:spMkLst>
        </pc:spChg>
        <pc:spChg chg="del mod">
          <ac:chgData name="Ankit Kumar" userId="75b79d2ad3d2be06" providerId="LiveId" clId="{66794689-BFFC-4532-9BF8-86160A35B397}" dt="2024-10-23T09:30:30.885" v="452" actId="21"/>
          <ac:spMkLst>
            <pc:docMk/>
            <pc:sldMk cId="4197219774" sldId="264"/>
            <ac:spMk id="3" creationId="{C52538A3-690A-2AF2-21AD-F73B601AFB97}"/>
          </ac:spMkLst>
        </pc:spChg>
        <pc:spChg chg="mod">
          <ac:chgData name="Ankit Kumar" userId="75b79d2ad3d2be06" providerId="LiveId" clId="{66794689-BFFC-4532-9BF8-86160A35B397}" dt="2024-10-23T09:32:00.483" v="466" actId="14100"/>
          <ac:spMkLst>
            <pc:docMk/>
            <pc:sldMk cId="4197219774" sldId="264"/>
            <ac:spMk id="4" creationId="{DC5D8F93-BB24-858B-E6BD-5B08C2797D60}"/>
          </ac:spMkLst>
        </pc:spChg>
        <pc:spChg chg="del mod">
          <ac:chgData name="Ankit Kumar" userId="75b79d2ad3d2be06" providerId="LiveId" clId="{66794689-BFFC-4532-9BF8-86160A35B397}" dt="2024-10-23T09:30:43.786" v="457" actId="21"/>
          <ac:spMkLst>
            <pc:docMk/>
            <pc:sldMk cId="4197219774" sldId="264"/>
            <ac:spMk id="5" creationId="{618EE467-3E94-3F68-9262-9738C1A9891D}"/>
          </ac:spMkLst>
        </pc:spChg>
        <pc:spChg chg="mod">
          <ac:chgData name="Ankit Kumar" userId="75b79d2ad3d2be06" providerId="LiveId" clId="{66794689-BFFC-4532-9BF8-86160A35B397}" dt="2024-10-23T09:31:45.085" v="465" actId="27636"/>
          <ac:spMkLst>
            <pc:docMk/>
            <pc:sldMk cId="4197219774" sldId="264"/>
            <ac:spMk id="6" creationId="{0D8A835E-52BC-6DC0-89D9-C955BD643CDD}"/>
          </ac:spMkLst>
        </pc:spChg>
      </pc:sldChg>
      <pc:sldChg chg="addSp delSp modSp new mod modClrScheme chgLayout">
        <pc:chgData name="Ankit Kumar" userId="75b79d2ad3d2be06" providerId="LiveId" clId="{66794689-BFFC-4532-9BF8-86160A35B397}" dt="2024-10-23T09:46:13.354" v="510" actId="113"/>
        <pc:sldMkLst>
          <pc:docMk/>
          <pc:sldMk cId="1789276453" sldId="265"/>
        </pc:sldMkLst>
        <pc:spChg chg="del mod ord">
          <ac:chgData name="Ankit Kumar" userId="75b79d2ad3d2be06" providerId="LiveId" clId="{66794689-BFFC-4532-9BF8-86160A35B397}" dt="2024-10-23T09:43:16.865" v="477" actId="700"/>
          <ac:spMkLst>
            <pc:docMk/>
            <pc:sldMk cId="1789276453" sldId="265"/>
            <ac:spMk id="2" creationId="{6383C18C-8720-4E75-4AC4-17094FE0691E}"/>
          </ac:spMkLst>
        </pc:spChg>
        <pc:spChg chg="del mod ord">
          <ac:chgData name="Ankit Kumar" userId="75b79d2ad3d2be06" providerId="LiveId" clId="{66794689-BFFC-4532-9BF8-86160A35B397}" dt="2024-10-23T09:43:16.865" v="477" actId="700"/>
          <ac:spMkLst>
            <pc:docMk/>
            <pc:sldMk cId="1789276453" sldId="265"/>
            <ac:spMk id="3" creationId="{9A6FE201-58A3-5C04-ECC5-94F2947F1623}"/>
          </ac:spMkLst>
        </pc:spChg>
        <pc:spChg chg="add mod ord">
          <ac:chgData name="Ankit Kumar" userId="75b79d2ad3d2be06" providerId="LiveId" clId="{66794689-BFFC-4532-9BF8-86160A35B397}" dt="2024-10-23T09:43:46.883" v="484" actId="27636"/>
          <ac:spMkLst>
            <pc:docMk/>
            <pc:sldMk cId="1789276453" sldId="265"/>
            <ac:spMk id="4" creationId="{48956581-A799-B3BC-0829-049411179202}"/>
          </ac:spMkLst>
        </pc:spChg>
        <pc:spChg chg="add mod ord">
          <ac:chgData name="Ankit Kumar" userId="75b79d2ad3d2be06" providerId="LiveId" clId="{66794689-BFFC-4532-9BF8-86160A35B397}" dt="2024-10-23T09:46:13.354" v="510" actId="113"/>
          <ac:spMkLst>
            <pc:docMk/>
            <pc:sldMk cId="1789276453" sldId="265"/>
            <ac:spMk id="5" creationId="{FE7AA6DA-EBBB-AB49-0509-6DDEB0C113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610F1-5295-47E8-9052-FBC12C2788E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60191-8C85-4A44-B41B-258FD32D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60191-8C85-4A44-B41B-258FD32D7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2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A0D5-1748-43BF-BE05-E2D03DD44F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3F1D-587C-4074-A15F-A1169667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5D0B-BD60-B478-ECD6-86778C48B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72" y="3"/>
            <a:ext cx="11661057" cy="1769807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DATA STRUCTURE &amp; ALGORITHM </a:t>
            </a:r>
            <a:r>
              <a:rPr lang="en-US" sz="5400" b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81A-344C-3AF5-6EF6-C8BE75D43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7" y="2087869"/>
            <a:ext cx="9144000" cy="16557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Project Presentation</a:t>
            </a:r>
          </a:p>
          <a:p>
            <a:endParaRPr lang="en-US" sz="133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Real-Time Spell Checker Using Trie Data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70FFF-9B8C-18A0-F495-6339D5616E09}"/>
              </a:ext>
            </a:extLst>
          </p:cNvPr>
          <p:cNvSpPr txBox="1"/>
          <p:nvPr/>
        </p:nvSpPr>
        <p:spPr>
          <a:xfrm>
            <a:off x="678432" y="3559282"/>
            <a:ext cx="57139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Submitted By:-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Ankur Kumar Patel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Ankit Kumar            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Anshu Kumari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Anish Ali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F87D9-9517-14AA-8897-6D15AABE3923}"/>
              </a:ext>
            </a:extLst>
          </p:cNvPr>
          <p:cNvSpPr txBox="1"/>
          <p:nvPr/>
        </p:nvSpPr>
        <p:spPr>
          <a:xfrm>
            <a:off x="9148378" y="4898109"/>
            <a:ext cx="236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Submitted To:-</a:t>
            </a:r>
          </a:p>
          <a:p>
            <a:r>
              <a:rPr lang="en-US" sz="2800" b="1">
                <a:solidFill>
                  <a:srgbClr val="00B0F0"/>
                </a:solidFill>
              </a:rPr>
              <a:t>Deepti Mam</a:t>
            </a:r>
          </a:p>
        </p:txBody>
      </p:sp>
    </p:spTree>
    <p:extLst>
      <p:ext uri="{BB962C8B-B14F-4D97-AF65-F5344CB8AC3E}">
        <p14:creationId xmlns:p14="http://schemas.microsoft.com/office/powerpoint/2010/main" val="214103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A985-1507-F30D-4335-940BAEB3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7" y="58723"/>
            <a:ext cx="11827125" cy="6858000"/>
          </a:xfrm>
        </p:spPr>
        <p:txBody>
          <a:bodyPr>
            <a:normAutofit/>
          </a:bodyPr>
          <a:lstStyle/>
          <a:p>
            <a:r>
              <a:rPr lang="en-IN" sz="2800" b="1" dirty="0"/>
              <a:t> Objective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real-time spell-checking, providing fast word suggestions and correcting spelling errors as the user types. This enhances typing speed and accuracy in text-based applications.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400" b="1" dirty="0"/>
              <a:t> Tools &amp; Language Use</a:t>
            </a: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Python: Programming language used for implementation.</a:t>
            </a: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CSV: File format for storing and loading words.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dirty="0"/>
              <a:t>Technology:-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Trie for efficient storage and retrieval.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Handling: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Reading data from CSV.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Input/Output: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interaction for word search and suggestions.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A89C-AAA4-964B-7E02-AC81B0F1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8" y="95250"/>
            <a:ext cx="10515600" cy="823912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b="1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15CBF-8B01-F7FA-7BC0-7B2064FF8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790575"/>
            <a:ext cx="5359402" cy="585761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600" dirty="0"/>
              <a:t>        for char in prefix:</a:t>
            </a:r>
          </a:p>
          <a:p>
            <a:pPr marL="0" indent="0">
              <a:buNone/>
            </a:pPr>
            <a:r>
              <a:rPr lang="en-US" sz="1600" dirty="0"/>
              <a:t>            index = self._</a:t>
            </a:r>
            <a:r>
              <a:rPr lang="en-US" sz="1600" dirty="0" err="1"/>
              <a:t>char_to_index</a:t>
            </a:r>
            <a:r>
              <a:rPr lang="en-US" sz="1600" dirty="0"/>
              <a:t>(char)</a:t>
            </a:r>
          </a:p>
          <a:p>
            <a:pPr marL="0" indent="0">
              <a:buNone/>
            </a:pPr>
            <a:r>
              <a:rPr lang="en-US" sz="1600" dirty="0"/>
              <a:t>            if not </a:t>
            </a:r>
            <a:r>
              <a:rPr lang="en-US" sz="1600" dirty="0" err="1"/>
              <a:t>current_node.children</a:t>
            </a:r>
            <a:r>
              <a:rPr lang="en-US" sz="1600" dirty="0"/>
              <a:t>[index]:</a:t>
            </a:r>
          </a:p>
          <a:p>
            <a:pPr marL="0" indent="0">
              <a:buNone/>
            </a:pPr>
            <a:r>
              <a:rPr lang="en-US" sz="1600" dirty="0"/>
              <a:t>                print("No suggestions found for the prefix.")</a:t>
            </a:r>
          </a:p>
          <a:p>
            <a:pPr marL="0" indent="0">
              <a:buNone/>
            </a:pPr>
            <a:r>
              <a:rPr lang="en-US" sz="1600" dirty="0"/>
              <a:t>                return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current_node</a:t>
            </a:r>
            <a:r>
              <a:rPr lang="en-US" sz="1600" dirty="0"/>
              <a:t> = </a:t>
            </a:r>
            <a:r>
              <a:rPr lang="en-US" sz="1600" dirty="0" err="1"/>
              <a:t>current_node.children</a:t>
            </a:r>
            <a:r>
              <a:rPr lang="en-US" sz="1600" dirty="0"/>
              <a:t>[index]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if </a:t>
            </a:r>
            <a:r>
              <a:rPr lang="en-US" sz="1600" dirty="0" err="1"/>
              <a:t>current_node.is_end_of_word</a:t>
            </a:r>
            <a:r>
              <a:rPr lang="en-US" sz="1600" dirty="0"/>
              <a:t> and not self._</a:t>
            </a:r>
            <a:r>
              <a:rPr lang="en-US" sz="1600" dirty="0" err="1"/>
              <a:t>has_children</a:t>
            </a:r>
            <a:r>
              <a:rPr lang="en-US" sz="1600" dirty="0"/>
              <a:t>(</a:t>
            </a:r>
            <a:r>
              <a:rPr lang="en-US" sz="1600" dirty="0" err="1"/>
              <a:t>current_node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        print(</a:t>
            </a:r>
            <a:r>
              <a:rPr lang="en-US" sz="1600" dirty="0" err="1"/>
              <a:t>f"No</a:t>
            </a:r>
            <a:r>
              <a:rPr lang="en-US" sz="1600" dirty="0"/>
              <a:t> further suggestions. Complete word: {prefix}")</a:t>
            </a:r>
          </a:p>
          <a:p>
            <a:pPr marL="0" indent="0">
              <a:buNone/>
            </a:pPr>
            <a:r>
              <a:rPr lang="en-US" sz="1600" dirty="0"/>
              <a:t>            return</a:t>
            </a:r>
          </a:p>
          <a:p>
            <a:pPr marL="0" indent="0">
              <a:buNone/>
            </a:pPr>
            <a:r>
              <a:rPr lang="en-US" sz="1600" dirty="0"/>
              <a:t>   self._</a:t>
            </a:r>
            <a:r>
              <a:rPr lang="en-US" sz="1600" dirty="0" err="1"/>
              <a:t>suggest_words</a:t>
            </a:r>
            <a:r>
              <a:rPr lang="en-US" sz="1600" dirty="0"/>
              <a:t>(</a:t>
            </a:r>
            <a:r>
              <a:rPr lang="en-US" sz="1600" dirty="0" err="1"/>
              <a:t>current_node</a:t>
            </a:r>
            <a:r>
              <a:rPr lang="en-US" sz="1600" dirty="0"/>
              <a:t>, prefix, suggestions, </a:t>
            </a:r>
            <a:r>
              <a:rPr lang="en-US" sz="1600" dirty="0" err="1"/>
              <a:t>max_suggestions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if suggestions:</a:t>
            </a:r>
          </a:p>
          <a:p>
            <a:pPr marL="0" indent="0">
              <a:buNone/>
            </a:pPr>
            <a:r>
              <a:rPr lang="en-US" sz="1600" dirty="0"/>
              <a:t>            print("Suggestions:")</a:t>
            </a:r>
          </a:p>
          <a:p>
            <a:pPr marL="0" indent="0">
              <a:buNone/>
            </a:pPr>
            <a:r>
              <a:rPr lang="en-US" sz="1600" dirty="0"/>
              <a:t>            for suggestion in suggestions:</a:t>
            </a:r>
          </a:p>
          <a:p>
            <a:pPr marL="0" indent="0">
              <a:buNone/>
            </a:pPr>
            <a:r>
              <a:rPr lang="en-US" sz="1600" dirty="0"/>
              <a:t>                print(suggestion)</a:t>
            </a:r>
          </a:p>
          <a:p>
            <a:pPr marL="0" indent="0">
              <a:buNone/>
            </a:pPr>
            <a:r>
              <a:rPr lang="en-US" sz="1600" dirty="0"/>
              <a:t>        else:</a:t>
            </a:r>
          </a:p>
          <a:p>
            <a:pPr marL="0" indent="0">
              <a:buNone/>
            </a:pPr>
            <a:r>
              <a:rPr lang="en-US" sz="1600" dirty="0"/>
              <a:t>            print("No suggestions available.")</a:t>
            </a:r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load_words_from_csv</a:t>
            </a:r>
            <a:r>
              <a:rPr lang="en-US" sz="1600" dirty="0"/>
              <a:t>(filename):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trie</a:t>
            </a:r>
            <a:r>
              <a:rPr lang="en-US" sz="1600" dirty="0"/>
              <a:t> = Trie()</a:t>
            </a:r>
          </a:p>
          <a:p>
            <a:pPr marL="0" indent="0">
              <a:buNone/>
            </a:pPr>
            <a:r>
              <a:rPr lang="en-US" sz="1600" dirty="0"/>
              <a:t>    with open(filename, 'r') as file:</a:t>
            </a:r>
          </a:p>
          <a:p>
            <a:pPr marL="0" indent="0">
              <a:buNone/>
            </a:pPr>
            <a:r>
              <a:rPr lang="en-US" sz="1600" dirty="0"/>
              <a:t>        reader = </a:t>
            </a:r>
            <a:r>
              <a:rPr lang="en-US" sz="1600" dirty="0" err="1"/>
              <a:t>csv.reader</a:t>
            </a:r>
            <a:r>
              <a:rPr lang="en-US" sz="1600" dirty="0"/>
              <a:t>(file)</a:t>
            </a:r>
          </a:p>
          <a:p>
            <a:pPr marL="0" indent="0">
              <a:buNone/>
            </a:pPr>
            <a:r>
              <a:rPr lang="en-US" sz="1600" dirty="0"/>
              <a:t>        next(reader)  # Skip the header</a:t>
            </a:r>
          </a:p>
          <a:p>
            <a:pPr marL="0" indent="0">
              <a:buNone/>
            </a:pPr>
            <a:r>
              <a:rPr lang="en-US" sz="1600" dirty="0"/>
              <a:t>        for row in reader:</a:t>
            </a:r>
          </a:p>
          <a:p>
            <a:pPr marL="0" indent="0">
              <a:buNone/>
            </a:pPr>
            <a:r>
              <a:rPr lang="en-US" sz="1600" dirty="0"/>
              <a:t>            word = row[0].strip()</a:t>
            </a:r>
          </a:p>
          <a:p>
            <a:pPr marL="0" indent="0">
              <a:buNone/>
            </a:pPr>
            <a:r>
              <a:rPr lang="en-US" sz="1600" dirty="0"/>
              <a:t>            if word:  # Check if the row is not empty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trie.insert</a:t>
            </a:r>
            <a:r>
              <a:rPr lang="en-US" sz="1600" dirty="0"/>
              <a:t>(word)</a:t>
            </a:r>
          </a:p>
          <a:p>
            <a:pPr marL="0" indent="0">
              <a:buNone/>
            </a:pPr>
            <a:r>
              <a:rPr lang="en-US" sz="1600" dirty="0"/>
              <a:t>    return </a:t>
            </a:r>
            <a:r>
              <a:rPr lang="en-US" sz="1600" dirty="0" err="1"/>
              <a:t>trie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main():</a:t>
            </a:r>
          </a:p>
          <a:p>
            <a:pPr marL="0" indent="0">
              <a:buNone/>
            </a:pPr>
            <a:r>
              <a:rPr lang="en-US" sz="1600" dirty="0"/>
              <a:t>    # Load words from the external CSV file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trie</a:t>
            </a:r>
            <a:r>
              <a:rPr lang="en-US" sz="1600" dirty="0"/>
              <a:t> = </a:t>
            </a:r>
            <a:r>
              <a:rPr lang="en-US" sz="1600" dirty="0" err="1"/>
              <a:t>load_words_from_csv</a:t>
            </a:r>
            <a:r>
              <a:rPr lang="en-US" sz="1600" dirty="0"/>
              <a:t>('Book1.csv')</a:t>
            </a:r>
          </a:p>
          <a:p>
            <a:pPr marL="0" indent="0">
              <a:buNone/>
            </a:pPr>
            <a:r>
              <a:rPr lang="en-US" sz="1600" dirty="0"/>
              <a:t>  word = input("Enter a word to search or get suggestions: ")</a:t>
            </a:r>
          </a:p>
          <a:p>
            <a:pPr marL="0" indent="0">
              <a:buNone/>
            </a:pPr>
            <a:r>
              <a:rPr lang="en-US" sz="1600" dirty="0"/>
              <a:t>  if </a:t>
            </a:r>
            <a:r>
              <a:rPr lang="en-US" sz="1600" dirty="0" err="1"/>
              <a:t>trie.search</a:t>
            </a:r>
            <a:r>
              <a:rPr lang="en-US" sz="1600" dirty="0"/>
              <a:t>(word):</a:t>
            </a:r>
          </a:p>
          <a:p>
            <a:pPr marL="0" indent="0">
              <a:buNone/>
            </a:pPr>
            <a:r>
              <a:rPr lang="en-US" sz="1600" dirty="0"/>
              <a:t>        print(</a:t>
            </a:r>
            <a:r>
              <a:rPr lang="en-US" sz="1600" dirty="0" err="1"/>
              <a:t>f"The</a:t>
            </a:r>
            <a:r>
              <a:rPr lang="en-US" sz="1600" dirty="0"/>
              <a:t> word '{word}' is found in the dictionary.")</a:t>
            </a:r>
          </a:p>
          <a:p>
            <a:pPr marL="0" indent="0">
              <a:buNone/>
            </a:pPr>
            <a:r>
              <a:rPr lang="en-US" sz="1600" dirty="0"/>
              <a:t>    else:</a:t>
            </a:r>
          </a:p>
          <a:p>
            <a:pPr marL="0" indent="0">
              <a:buNone/>
            </a:pPr>
            <a:r>
              <a:rPr lang="en-US" sz="1600" dirty="0"/>
              <a:t>        print(</a:t>
            </a:r>
            <a:r>
              <a:rPr lang="en-US" sz="1600" dirty="0" err="1"/>
              <a:t>f"The</a:t>
            </a:r>
            <a:r>
              <a:rPr lang="en-US" sz="1600" dirty="0"/>
              <a:t> word '{word}' is not found. Suggestions:")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trie.auto_suggest</a:t>
            </a:r>
            <a:r>
              <a:rPr lang="en-US" sz="1600" dirty="0"/>
              <a:t>(word, </a:t>
            </a:r>
            <a:r>
              <a:rPr lang="en-US" sz="1600" dirty="0" err="1"/>
              <a:t>max_suggestions</a:t>
            </a:r>
            <a:r>
              <a:rPr lang="en-US" sz="1600" dirty="0"/>
              <a:t>=5)  # You can change the number here</a:t>
            </a:r>
          </a:p>
          <a:p>
            <a:pPr marL="0" indent="0">
              <a:buNone/>
            </a:pPr>
            <a:r>
              <a:rPr lang="en-US" sz="1600" dirty="0"/>
              <a:t>if __name__ == "__main__":</a:t>
            </a:r>
          </a:p>
          <a:p>
            <a:pPr marL="0" indent="0">
              <a:buNone/>
            </a:pPr>
            <a:r>
              <a:rPr lang="en-US" sz="1600" dirty="0"/>
              <a:t>    main()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6CBF4E-6BAA-0111-6236-BF62340C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0479" y="790575"/>
            <a:ext cx="4641320" cy="5722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" dirty="0"/>
              <a:t>import csv</a:t>
            </a:r>
          </a:p>
          <a:p>
            <a:pPr marL="0" indent="0">
              <a:buNone/>
            </a:pPr>
            <a:r>
              <a:rPr lang="en-US" sz="400" dirty="0"/>
              <a:t>class </a:t>
            </a:r>
            <a:r>
              <a:rPr lang="en-US" sz="400" dirty="0" err="1"/>
              <a:t>TrieNode</a:t>
            </a:r>
            <a:r>
              <a:rPr lang="en-US" sz="400" dirty="0"/>
              <a:t>:</a:t>
            </a:r>
          </a:p>
          <a:p>
            <a:pPr marL="0" indent="0">
              <a:buNone/>
            </a:pPr>
            <a:r>
              <a:rPr lang="en-US" sz="400" dirty="0"/>
              <a:t>    def __</a:t>
            </a:r>
            <a:r>
              <a:rPr lang="en-US" sz="400" dirty="0" err="1"/>
              <a:t>init</a:t>
            </a:r>
            <a:r>
              <a:rPr lang="en-US" sz="400" dirty="0"/>
              <a:t>__(self):</a:t>
            </a:r>
          </a:p>
          <a:p>
            <a:pPr marL="0" indent="0">
              <a:buNone/>
            </a:pPr>
            <a:r>
              <a:rPr lang="en-US" sz="400" dirty="0"/>
              <a:t>        </a:t>
            </a:r>
            <a:r>
              <a:rPr lang="en-US" sz="400" dirty="0" err="1"/>
              <a:t>self.children</a:t>
            </a:r>
            <a:r>
              <a:rPr lang="en-US" sz="400" dirty="0"/>
              <a:t> = [None] * 26</a:t>
            </a:r>
          </a:p>
          <a:p>
            <a:pPr marL="0" indent="0">
              <a:buNone/>
            </a:pPr>
            <a:r>
              <a:rPr lang="en-US" sz="400" dirty="0"/>
              <a:t>        </a:t>
            </a:r>
            <a:r>
              <a:rPr lang="en-US" sz="400" dirty="0" err="1"/>
              <a:t>self.is_end_of_word</a:t>
            </a:r>
            <a:r>
              <a:rPr lang="en-US" sz="400" dirty="0"/>
              <a:t> = False</a:t>
            </a:r>
          </a:p>
          <a:p>
            <a:pPr marL="0" indent="0">
              <a:buNone/>
            </a:pPr>
            <a:r>
              <a:rPr lang="en-US" sz="400" dirty="0"/>
              <a:t>class Trie:</a:t>
            </a:r>
          </a:p>
          <a:p>
            <a:pPr marL="0" indent="0">
              <a:buNone/>
            </a:pPr>
            <a:r>
              <a:rPr lang="en-US" sz="400" dirty="0"/>
              <a:t>    def __</a:t>
            </a:r>
            <a:r>
              <a:rPr lang="en-US" sz="400" dirty="0" err="1"/>
              <a:t>init</a:t>
            </a:r>
            <a:r>
              <a:rPr lang="en-US" sz="400" dirty="0"/>
              <a:t>__(self):</a:t>
            </a:r>
          </a:p>
          <a:p>
            <a:pPr marL="0" indent="0">
              <a:buNone/>
            </a:pPr>
            <a:r>
              <a:rPr lang="en-US" sz="400" dirty="0"/>
              <a:t>        </a:t>
            </a:r>
            <a:r>
              <a:rPr lang="en-US" sz="400" dirty="0" err="1"/>
              <a:t>self.root</a:t>
            </a:r>
            <a:r>
              <a:rPr lang="en-US" sz="400" dirty="0"/>
              <a:t> = </a:t>
            </a:r>
            <a:r>
              <a:rPr lang="en-US" sz="400" dirty="0" err="1"/>
              <a:t>TrieNode</a:t>
            </a:r>
            <a:r>
              <a:rPr lang="en-US" sz="400" dirty="0"/>
              <a:t>()</a:t>
            </a:r>
          </a:p>
          <a:p>
            <a:pPr marL="0" indent="0">
              <a:buNone/>
            </a:pPr>
            <a:r>
              <a:rPr lang="en-US" sz="400" dirty="0"/>
              <a:t>     def _</a:t>
            </a:r>
            <a:r>
              <a:rPr lang="en-US" sz="400" dirty="0" err="1"/>
              <a:t>char_to_index</a:t>
            </a:r>
            <a:r>
              <a:rPr lang="en-US" sz="400" dirty="0"/>
              <a:t>(self, </a:t>
            </a:r>
            <a:r>
              <a:rPr lang="en-US" sz="400" dirty="0" err="1"/>
              <a:t>ch</a:t>
            </a:r>
            <a:r>
              <a:rPr lang="en-US" sz="400" dirty="0"/>
              <a:t>):</a:t>
            </a:r>
          </a:p>
          <a:p>
            <a:pPr marL="0" indent="0">
              <a:buNone/>
            </a:pPr>
            <a:r>
              <a:rPr lang="en-US" sz="400" dirty="0"/>
              <a:t>        return </a:t>
            </a:r>
            <a:r>
              <a:rPr lang="en-US" sz="400" dirty="0" err="1"/>
              <a:t>ord</a:t>
            </a:r>
            <a:r>
              <a:rPr lang="en-US" sz="400" dirty="0"/>
              <a:t>(</a:t>
            </a:r>
            <a:r>
              <a:rPr lang="en-US" sz="400" dirty="0" err="1"/>
              <a:t>ch</a:t>
            </a:r>
            <a:r>
              <a:rPr lang="en-US" sz="400" dirty="0"/>
              <a:t>) - </a:t>
            </a:r>
            <a:r>
              <a:rPr lang="en-US" sz="400" dirty="0" err="1"/>
              <a:t>ord</a:t>
            </a:r>
            <a:r>
              <a:rPr lang="en-US" sz="400" dirty="0"/>
              <a:t>('a’)</a:t>
            </a:r>
          </a:p>
          <a:p>
            <a:pPr marL="0" indent="0">
              <a:buNone/>
            </a:pPr>
            <a:r>
              <a:rPr lang="en-US" sz="400" dirty="0"/>
              <a:t>   def insert(self, word):</a:t>
            </a:r>
          </a:p>
          <a:p>
            <a:pPr marL="0" indent="0">
              <a:buNone/>
            </a:pPr>
            <a:r>
              <a:rPr lang="en-US" sz="400" dirty="0"/>
              <a:t>        </a:t>
            </a:r>
            <a:r>
              <a:rPr lang="en-US" sz="400" dirty="0" err="1"/>
              <a:t>current_node</a:t>
            </a:r>
            <a:r>
              <a:rPr lang="en-US" sz="400" dirty="0"/>
              <a:t> = </a:t>
            </a:r>
            <a:r>
              <a:rPr lang="en-US" sz="400" dirty="0" err="1"/>
              <a:t>self.root</a:t>
            </a:r>
            <a:endParaRPr lang="en-US" sz="400" dirty="0"/>
          </a:p>
          <a:p>
            <a:pPr marL="0" indent="0">
              <a:buNone/>
            </a:pPr>
            <a:r>
              <a:rPr lang="en-US" sz="400" dirty="0"/>
              <a:t>        for char in word:</a:t>
            </a:r>
          </a:p>
          <a:p>
            <a:pPr marL="0" indent="0">
              <a:buNone/>
            </a:pPr>
            <a:r>
              <a:rPr lang="en-US" sz="400" dirty="0"/>
              <a:t>            index = self._</a:t>
            </a:r>
            <a:r>
              <a:rPr lang="en-US" sz="400" dirty="0" err="1"/>
              <a:t>char_to_index</a:t>
            </a:r>
            <a:r>
              <a:rPr lang="en-US" sz="400" dirty="0"/>
              <a:t>(char)</a:t>
            </a:r>
          </a:p>
          <a:p>
            <a:pPr marL="0" indent="0">
              <a:buNone/>
            </a:pPr>
            <a:r>
              <a:rPr lang="en-US" sz="400" dirty="0"/>
              <a:t>            if not </a:t>
            </a:r>
            <a:r>
              <a:rPr lang="en-US" sz="400" dirty="0" err="1"/>
              <a:t>current_node.children</a:t>
            </a:r>
            <a:r>
              <a:rPr lang="en-US" sz="400" dirty="0"/>
              <a:t>[index]:</a:t>
            </a:r>
          </a:p>
          <a:p>
            <a:pPr marL="0" indent="0">
              <a:buNone/>
            </a:pPr>
            <a:r>
              <a:rPr lang="en-US" sz="400" dirty="0"/>
              <a:t>                </a:t>
            </a:r>
            <a:r>
              <a:rPr lang="en-US" sz="400" dirty="0" err="1"/>
              <a:t>current_node.children</a:t>
            </a:r>
            <a:r>
              <a:rPr lang="en-US" sz="400" dirty="0"/>
              <a:t>[index] = </a:t>
            </a:r>
            <a:r>
              <a:rPr lang="en-US" sz="400" dirty="0" err="1"/>
              <a:t>TrieNode</a:t>
            </a:r>
            <a:r>
              <a:rPr lang="en-US" sz="400" dirty="0"/>
              <a:t>()</a:t>
            </a:r>
          </a:p>
          <a:p>
            <a:pPr marL="0" indent="0">
              <a:buNone/>
            </a:pPr>
            <a:r>
              <a:rPr lang="en-US" sz="400" dirty="0"/>
              <a:t>            </a:t>
            </a:r>
            <a:r>
              <a:rPr lang="en-US" sz="400" dirty="0" err="1"/>
              <a:t>current_node</a:t>
            </a:r>
            <a:r>
              <a:rPr lang="en-US" sz="400" dirty="0"/>
              <a:t> = </a:t>
            </a:r>
            <a:r>
              <a:rPr lang="en-US" sz="400" dirty="0" err="1"/>
              <a:t>current_node.children</a:t>
            </a:r>
            <a:r>
              <a:rPr lang="en-US" sz="400" dirty="0"/>
              <a:t>[index]</a:t>
            </a:r>
          </a:p>
          <a:p>
            <a:pPr marL="0" indent="0">
              <a:buNone/>
            </a:pPr>
            <a:r>
              <a:rPr lang="en-US" sz="400" dirty="0"/>
              <a:t>        </a:t>
            </a:r>
            <a:r>
              <a:rPr lang="en-US" sz="400" dirty="0" err="1"/>
              <a:t>current_node.is_end_of_word</a:t>
            </a:r>
            <a:r>
              <a:rPr lang="en-US" sz="400" dirty="0"/>
              <a:t> = True</a:t>
            </a:r>
          </a:p>
          <a:p>
            <a:pPr marL="0" indent="0">
              <a:buNone/>
            </a:pPr>
            <a:r>
              <a:rPr lang="en-US" sz="400" dirty="0"/>
              <a:t>   def search(self, word):</a:t>
            </a:r>
          </a:p>
          <a:p>
            <a:pPr marL="0" indent="0">
              <a:buNone/>
            </a:pPr>
            <a:r>
              <a:rPr lang="en-US" sz="400" dirty="0"/>
              <a:t>        </a:t>
            </a:r>
            <a:r>
              <a:rPr lang="en-US" sz="400" dirty="0" err="1"/>
              <a:t>current_node</a:t>
            </a:r>
            <a:r>
              <a:rPr lang="en-US" sz="400" dirty="0"/>
              <a:t> = </a:t>
            </a:r>
            <a:r>
              <a:rPr lang="en-US" sz="400" dirty="0" err="1"/>
              <a:t>self.root</a:t>
            </a:r>
            <a:endParaRPr lang="en-US" sz="400" dirty="0"/>
          </a:p>
          <a:p>
            <a:pPr marL="0" indent="0">
              <a:buNone/>
            </a:pPr>
            <a:r>
              <a:rPr lang="en-US" sz="400" dirty="0"/>
              <a:t>        for char in word:</a:t>
            </a:r>
          </a:p>
          <a:p>
            <a:pPr marL="0" indent="0">
              <a:buNone/>
            </a:pPr>
            <a:r>
              <a:rPr lang="en-US" sz="400" dirty="0"/>
              <a:t>            index = self._</a:t>
            </a:r>
            <a:r>
              <a:rPr lang="en-US" sz="400" dirty="0" err="1"/>
              <a:t>char_to_index</a:t>
            </a:r>
            <a:r>
              <a:rPr lang="en-US" sz="400" dirty="0"/>
              <a:t>(char)</a:t>
            </a:r>
          </a:p>
          <a:p>
            <a:pPr marL="0" indent="0">
              <a:buNone/>
            </a:pPr>
            <a:r>
              <a:rPr lang="en-US" sz="400" dirty="0"/>
              <a:t>            if not </a:t>
            </a:r>
            <a:r>
              <a:rPr lang="en-US" sz="400" dirty="0" err="1"/>
              <a:t>current_node.children</a:t>
            </a:r>
            <a:r>
              <a:rPr lang="en-US" sz="400" dirty="0"/>
              <a:t>[index]:</a:t>
            </a:r>
          </a:p>
          <a:p>
            <a:pPr marL="0" indent="0">
              <a:buNone/>
            </a:pPr>
            <a:r>
              <a:rPr lang="en-US" sz="400" dirty="0"/>
              <a:t>                return False</a:t>
            </a:r>
          </a:p>
          <a:p>
            <a:pPr marL="0" indent="0">
              <a:buNone/>
            </a:pPr>
            <a:r>
              <a:rPr lang="en-US" sz="400" dirty="0"/>
              <a:t>            </a:t>
            </a:r>
            <a:r>
              <a:rPr lang="en-US" sz="400" dirty="0" err="1"/>
              <a:t>current_node</a:t>
            </a:r>
            <a:r>
              <a:rPr lang="en-US" sz="400" dirty="0"/>
              <a:t> = </a:t>
            </a:r>
            <a:r>
              <a:rPr lang="en-US" sz="400" dirty="0" err="1"/>
              <a:t>current_node.children</a:t>
            </a:r>
            <a:r>
              <a:rPr lang="en-US" sz="400" dirty="0"/>
              <a:t>[index]</a:t>
            </a:r>
          </a:p>
          <a:p>
            <a:pPr marL="0" indent="0">
              <a:buNone/>
            </a:pPr>
            <a:r>
              <a:rPr lang="en-US" sz="400" dirty="0"/>
              <a:t>        return </a:t>
            </a:r>
            <a:r>
              <a:rPr lang="en-US" sz="400" dirty="0" err="1"/>
              <a:t>current_node.is_end_of_word</a:t>
            </a:r>
            <a:endParaRPr lang="en-US" sz="400" dirty="0"/>
          </a:p>
          <a:p>
            <a:pPr marL="0" indent="0">
              <a:buNone/>
            </a:pPr>
            <a:r>
              <a:rPr lang="en-US" sz="400" dirty="0"/>
              <a:t>    def _</a:t>
            </a:r>
            <a:r>
              <a:rPr lang="en-US" sz="400" dirty="0" err="1"/>
              <a:t>has_children</a:t>
            </a:r>
            <a:r>
              <a:rPr lang="en-US" sz="400" dirty="0"/>
              <a:t>(self, node):</a:t>
            </a:r>
          </a:p>
          <a:p>
            <a:pPr marL="0" indent="0">
              <a:buNone/>
            </a:pPr>
            <a:r>
              <a:rPr lang="en-US" sz="400" dirty="0"/>
              <a:t>        return any(child is not None for child in </a:t>
            </a:r>
            <a:r>
              <a:rPr lang="en-US" sz="400" dirty="0" err="1"/>
              <a:t>node.children</a:t>
            </a:r>
            <a:r>
              <a:rPr lang="en-US" sz="400" dirty="0"/>
              <a:t>)</a:t>
            </a:r>
          </a:p>
          <a:p>
            <a:pPr marL="0" indent="0">
              <a:buNone/>
            </a:pPr>
            <a:r>
              <a:rPr lang="en-US" sz="400" dirty="0"/>
              <a:t>   def _</a:t>
            </a:r>
            <a:r>
              <a:rPr lang="en-US" sz="400" dirty="0" err="1"/>
              <a:t>suggest_words</a:t>
            </a:r>
            <a:r>
              <a:rPr lang="en-US" sz="400" dirty="0"/>
              <a:t>(self, </a:t>
            </a:r>
            <a:r>
              <a:rPr lang="en-US" sz="400" dirty="0" err="1"/>
              <a:t>current_node</a:t>
            </a:r>
            <a:r>
              <a:rPr lang="en-US" sz="400" dirty="0"/>
              <a:t>, prefix, suggestions, </a:t>
            </a:r>
            <a:r>
              <a:rPr lang="en-US" sz="400" dirty="0" err="1"/>
              <a:t>max_suggestions</a:t>
            </a:r>
            <a:r>
              <a:rPr lang="en-US" sz="400" dirty="0"/>
              <a:t>):</a:t>
            </a:r>
          </a:p>
          <a:p>
            <a:pPr marL="0" indent="0">
              <a:buNone/>
            </a:pPr>
            <a:r>
              <a:rPr lang="en-US" sz="400" dirty="0"/>
              <a:t>        if </a:t>
            </a:r>
            <a:r>
              <a:rPr lang="en-US" sz="400" dirty="0" err="1"/>
              <a:t>current_node.is_end_of_word</a:t>
            </a:r>
            <a:r>
              <a:rPr lang="en-US" sz="400" dirty="0"/>
              <a:t>:</a:t>
            </a:r>
          </a:p>
          <a:p>
            <a:pPr marL="0" indent="0">
              <a:buNone/>
            </a:pPr>
            <a:r>
              <a:rPr lang="en-US" sz="400" dirty="0"/>
              <a:t>            </a:t>
            </a:r>
            <a:r>
              <a:rPr lang="en-US" sz="400" dirty="0" err="1"/>
              <a:t>suggestions.append</a:t>
            </a:r>
            <a:r>
              <a:rPr lang="en-US" sz="400" dirty="0"/>
              <a:t>(prefix)</a:t>
            </a:r>
          </a:p>
          <a:p>
            <a:pPr marL="0" indent="0">
              <a:buNone/>
            </a:pPr>
            <a:r>
              <a:rPr lang="en-US" sz="400" dirty="0"/>
              <a:t>        if </a:t>
            </a:r>
            <a:r>
              <a:rPr lang="en-US" sz="400" dirty="0" err="1"/>
              <a:t>len</a:t>
            </a:r>
            <a:r>
              <a:rPr lang="en-US" sz="400" dirty="0"/>
              <a:t>(suggestions) &gt;= </a:t>
            </a:r>
            <a:r>
              <a:rPr lang="en-US" sz="400" dirty="0" err="1"/>
              <a:t>max_suggestions</a:t>
            </a:r>
            <a:r>
              <a:rPr lang="en-US" sz="400" dirty="0"/>
              <a:t>:</a:t>
            </a:r>
          </a:p>
          <a:p>
            <a:pPr marL="0" indent="0">
              <a:buNone/>
            </a:pPr>
            <a:r>
              <a:rPr lang="en-US" sz="400" dirty="0"/>
              <a:t>            return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8647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B4F6-1E86-519D-A70E-6B8E5412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22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Industrial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AFFC-9D73-F9DE-E069-0706B0259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1042219"/>
            <a:ext cx="11661058" cy="5568306"/>
          </a:xfrm>
        </p:spPr>
        <p:txBody>
          <a:bodyPr/>
          <a:lstStyle/>
          <a:p>
            <a:r>
              <a:rPr lang="en-IN" sz="2400" b="1" dirty="0"/>
              <a:t>Search Engines &amp; Auto-Completion</a:t>
            </a:r>
          </a:p>
          <a:p>
            <a:pPr marL="0" indent="0">
              <a:buNone/>
            </a:pPr>
            <a:r>
              <a:rPr lang="en-US" sz="2400" dirty="0"/>
              <a:t>Application: Used in search engines like Google, Bing, and Yahoo to provide  real-time search suggestions based on partially typed words. </a:t>
            </a:r>
          </a:p>
          <a:p>
            <a:pPr marL="0" indent="0">
              <a:buNone/>
            </a:pPr>
            <a:r>
              <a:rPr lang="en-US" sz="3600" b="1" dirty="0"/>
              <a:t>.</a:t>
            </a:r>
            <a:r>
              <a:rPr lang="en-IN" sz="2400" b="1" dirty="0"/>
              <a:t> Text Messaging Apps</a:t>
            </a:r>
          </a:p>
          <a:p>
            <a:pPr marL="0" indent="0">
              <a:buNone/>
            </a:pPr>
            <a:r>
              <a:rPr lang="en-US" sz="2400" dirty="0"/>
              <a:t>Application: Messaging platforms like WhatsApp, iMessage, and Slack use spell checkers for real-time correction and suggestions.</a:t>
            </a:r>
          </a:p>
          <a:p>
            <a:pPr marL="0" indent="0">
              <a:buNone/>
            </a:pPr>
            <a:r>
              <a:rPr lang="en-US" sz="3200" b="1" dirty="0"/>
              <a:t>.</a:t>
            </a:r>
            <a:r>
              <a:rPr lang="en-IN" sz="2000" b="1" dirty="0"/>
              <a:t> </a:t>
            </a:r>
            <a:r>
              <a:rPr lang="en-IN" sz="2400" b="1" dirty="0"/>
              <a:t>E-Commerce Websites</a:t>
            </a:r>
          </a:p>
          <a:p>
            <a:pPr marL="0" indent="0">
              <a:buNone/>
            </a:pPr>
            <a:r>
              <a:rPr lang="en-US" sz="2000" dirty="0"/>
              <a:t>Application: E-commerce platforms like Amazon, eBay, and Flipkart use spell check and auto-suggestion features for product searches.</a:t>
            </a:r>
          </a:p>
          <a:p>
            <a:pPr marL="0" indent="0">
              <a:buNone/>
            </a:pPr>
            <a:r>
              <a:rPr lang="en-IN" b="1" dirty="0"/>
              <a:t>.</a:t>
            </a:r>
            <a:r>
              <a:rPr lang="en-IN" sz="2400" b="1" dirty="0"/>
              <a:t>Virtual Assistants</a:t>
            </a:r>
          </a:p>
          <a:p>
            <a:pPr marL="0" indent="0">
              <a:buNone/>
            </a:pPr>
            <a:r>
              <a:rPr lang="en-US" sz="2000" dirty="0"/>
              <a:t>Application: Virtual assistants like Siri, Google Assistant, and Alexa use spell-checking to process speech-to-text input.</a:t>
            </a:r>
            <a:endParaRPr lang="en-IN" sz="3200" b="1" dirty="0"/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879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56581-A799-B3BC-0829-04941117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76201"/>
            <a:ext cx="9262532" cy="711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Future Scope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7AA6DA-EBBB-AB49-0509-6DDEB0C11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133" y="1015999"/>
            <a:ext cx="10532534" cy="470746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AI-Powered Predictive Text</a:t>
            </a:r>
            <a:r>
              <a:rPr lang="en-US" dirty="0"/>
              <a:t>: Uses AI to predict entire sentences based on user input and past typing patterns.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Cloud-Based Spell Checking Service</a:t>
            </a:r>
            <a:r>
              <a:rPr lang="en-US" dirty="0"/>
              <a:t>: Converts the spell checker into a cloud-based service for integration via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Grammar and Contextual Error Detection</a:t>
            </a:r>
            <a:r>
              <a:rPr lang="en-US" dirty="0"/>
              <a:t>: Expands the project to detect grammar and contextual errors beyond just spelling.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Integration with Machine Learning (ML) for Improved Accuracy</a:t>
            </a:r>
            <a:r>
              <a:rPr lang="en-US" dirty="0"/>
              <a:t>: Utilizes ML and NLP algorithms to enhance contextual understanding and improve suggestion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78927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9A21-4160-87A4-409E-86CF4BB2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23"/>
            <a:ext cx="10515600" cy="81607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406C-2702-4A09-F4AD-2119A7A5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2890"/>
            <a:ext cx="11592232" cy="5174073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Real-Time Spell Checking: </a:t>
            </a:r>
            <a:r>
              <a:rPr lang="en-US" dirty="0"/>
              <a:t>This project successfully implements a real-time spell checker using the Trie data structure, which provides an efficient way to manage and search large dictionaries of words.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/>
              <a:t>Efficient and Fast: </a:t>
            </a:r>
            <a:r>
              <a:rPr lang="en-US" dirty="0"/>
              <a:t>The Trie structure allows for fast word lookups, insertions, and prefix-based suggestions, making it highly suitable for real-time applications where immediate feedback is critical.</a:t>
            </a:r>
          </a:p>
          <a:p>
            <a:endParaRPr lang="en-US" dirty="0"/>
          </a:p>
          <a:p>
            <a:r>
              <a:rPr lang="en-US" sz="3400" b="1" dirty="0"/>
              <a:t>Broad Utility: </a:t>
            </a:r>
            <a:r>
              <a:rPr lang="en-US" dirty="0"/>
              <a:t>The project can be applied across various industries, including word processors, search engines, and text messaging platforms, enhancing the user experience by reducing typographical errors and improving text input.</a:t>
            </a:r>
          </a:p>
          <a:p>
            <a:endParaRPr lang="en-US" b="1" dirty="0"/>
          </a:p>
          <a:p>
            <a:r>
              <a:rPr lang="en-US" sz="3400" b="1" dirty="0"/>
              <a:t>Scalability:</a:t>
            </a:r>
            <a:r>
              <a:rPr lang="en-US" b="1" dirty="0"/>
              <a:t> </a:t>
            </a:r>
            <a:r>
              <a:rPr lang="en-US" dirty="0"/>
              <a:t>The project is scalable and adaptable. With future enhancements such as multilingual support, machine learning integration, and cloud-based services, it can meet more complex and large-scale requirements in modern applications.</a:t>
            </a:r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b="1" dirty="0"/>
              <a:t>Future Prospects: </a:t>
            </a:r>
            <a:r>
              <a:rPr lang="en-US" dirty="0"/>
              <a:t>As technology advances, this project has the potential for further expansion, including context-aware corrections, personalized user dictionaries, and predictive text features, making it a forward-looking and versatile solution for various use cases.</a:t>
            </a:r>
          </a:p>
        </p:txBody>
      </p:sp>
    </p:spTree>
    <p:extLst>
      <p:ext uri="{BB962C8B-B14F-4D97-AF65-F5344CB8AC3E}">
        <p14:creationId xmlns:p14="http://schemas.microsoft.com/office/powerpoint/2010/main" val="91430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 You Vectors &amp; Illustrations for Free Download | Freepik">
            <a:extLst>
              <a:ext uri="{FF2B5EF4-FFF2-40B4-BE49-F238E27FC236}">
                <a16:creationId xmlns:a16="http://schemas.microsoft.com/office/drawing/2014/main" id="{6D354D6D-594B-268D-61C5-0AEB9F8B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52" y="1319213"/>
            <a:ext cx="7698658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5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1143</Words>
  <Application>Microsoft Office PowerPoint</Application>
  <PresentationFormat>Widescreen</PresentationFormat>
  <Paragraphs>123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DATA STRUCTURE &amp; ALGORITHM BOOTCAMP</vt:lpstr>
      <vt:lpstr>PowerPoint Presentation</vt:lpstr>
      <vt:lpstr>                               Code</vt:lpstr>
      <vt:lpstr>Industrial Application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Niru Kumar</dc:creator>
  <cp:lastModifiedBy>Ankit Kumar</cp:lastModifiedBy>
  <cp:revision>5</cp:revision>
  <dcterms:created xsi:type="dcterms:W3CDTF">2024-10-22T11:34:38Z</dcterms:created>
  <dcterms:modified xsi:type="dcterms:W3CDTF">2024-10-24T06:01:27Z</dcterms:modified>
</cp:coreProperties>
</file>