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3" r:id="rId5"/>
    <p:sldId id="274" r:id="rId6"/>
    <p:sldId id="272" r:id="rId7"/>
    <p:sldId id="275" r:id="rId8"/>
    <p:sldId id="276" r:id="rId9"/>
    <p:sldId id="277" r:id="rId10"/>
    <p:sldId id="278" r:id="rId11"/>
    <p:sldId id="279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39:54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1 131 24575,'2218'0'0,"-2196"-2"0,1 0 0,-1-1 0,0-2 0,25-8 0,-21 6 0,0 1 0,35-4 0,31 7 0,-61 3 0,-1-1 0,48-7 0,-1-2 0,0 3 0,151 6 0,-98 4 0,649-3 0,-777 0 0,0 0 0,-1 0 0,1 0 0,0 0 0,-1-1 0,1 1 0,-1 0 0,1-1 0,0 1 0,-1-1 0,1 1 0,-1-1 0,1 0 0,-1 0 0,1 0 0,-1 0 0,2-1 0,-3-7 0,-15-2 0,2 6 31,-1 1-1,1 0 0,-1 1 1,0 1-1,0 0 0,-1 1 1,1 0-1,-17 2 0,8-1-849,-41-5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1:01.8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24575,'14'-1'0,"-1"1"0,1 1 0,-1 0 0,0 1 0,1 1 0,-1 0 0,0 0 0,20 9 0,10 3 0,0-1 0,2-3 0,50 7 0,7 2 0,-52-10 0,-1-3 0,65 2 0,101-10 0,-78-1 0,940 2 0,-930-13 0,-19 0 0,581 11 0,-365 4 0,-325-2 114,0-1 0,27-4 0,-41 4-236,1 0 0,-1 0 0,0-1 0,0 0 0,0 0 0,0 0 0,0-1 0,-1 1 0,1-1 1,-1 0-1,0-1 0,0 1 0,5-5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1:09.6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2125 1 24575,'-2124'0'-1365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1:29.7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4086 202 24575,'-970'0'0,"943"-2"0,-1-1 0,0-1 0,1-2 0,-48-15 0,-32-7 0,39 19 0,0 3 0,0 4 0,-70 5 0,7 0 0,-444-3 0,556-2 0,0 0 0,0-1 0,1-1 0,-1-1 0,-34-14 0,30 10 0,-1 1 0,-42-8 0,-1 10 0,-112 4 0,118 3 0,45-2 0,0-1 0,0 0 0,0-1 0,1-1 0,-22-8 0,18 6 0,0 0 0,-1 2 0,-20-4 0,-268 5 0,159 5 0,0-3 0,-165 3 0,311-2-44,0 0 0,0 0 0,0 0 0,0 1 0,0-1 0,0 1 0,0 0 0,0 0 0,0 0 0,0 0 0,0 0 0,0 1 0,0-1 0,1 1 0,-1 0 0,1 0 0,-1 0 0,1 0-1,0 0 1,0 0 0,0 1 0,0-1 0,0 1 0,0-1 0,1 1 0,-1 0 0,1 0 0,0 0 0,0 0 0,-2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1:33.7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3123 129 24575,'-855'0'0,"840"-1"0,-1-1 0,1 0 0,0-1 0,0-1 0,-24-9 0,24 7 0,-1 1 0,0 1 0,0 0 0,0 1 0,-21-1 0,-96 6 0,70 0 0,-1-2 0,-86-12 0,113 6 0,18 4 0,0-1 0,1-1 0,-1-1 0,-29-11 0,30 9 0,-1 1 0,1 0 0,-1 2 0,0 0 0,0 1 0,-23-1 0,-121 6 0,74 0 0,-972-1-1365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1:39.7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2676 327 24575,'-600'0'0,"581"-1"0,0 0 0,0-1 0,0-1 0,0-1 0,1-1 0,-1 0 0,-28-13 0,9 4 0,-1 2 0,0 2 0,-1 2 0,-63-6 0,16 9 0,-91 6 0,-40-1 0,196-3 0,-1 0 0,1-2 0,0-1 0,-34-14 0,34 12 0,-1 0 0,0 2 0,-48-8 0,-33 12 0,71 2 0,1 0 0,-51-8 0,-2-3 0,62 10 0,1-2 0,-1 0 0,0-2 0,-27-9 0,-147-58 0,177 64-170,0 2-1,0 1 0,-1 0 1,1 1-1,-1 2 0,0 0 1,-32 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1:45.8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1:47.2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1:48.4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37:12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47 309 24575,'-3'1'0,"0"0"0,1 1 0,-1-1 0,1 0 0,-1 1 0,1 0 0,-1 0 0,1-1 0,0 1 0,0 1 0,0-1 0,0 0 0,0 0 0,0 1 0,1-1 0,-1 1 0,1-1 0,0 1 0,-1 0 0,1 0 0,0 0 0,1-1 0,-2 6 0,2-6 0,0 0 0,0 1 0,0-1 0,0 0 0,0 1 0,1-1 0,-1 0 0,1 1 0,-1-1 0,1 0 0,0 1 0,0-1 0,0 0 0,0 0 0,0 0 0,0 0 0,1 0 0,-1 0 0,1 0 0,-1 0 0,1-1 0,0 1 0,0-1 0,0 1 0,0-1 0,0 0 0,0 1 0,0-1 0,0 0 0,0-1 0,0 1 0,5 1 0,-2-1 0,-1-1 0,0 0 0,0 0 0,1 0 0,-1 0 0,0 0 0,1-1 0,-1 0 0,0 0 0,0 0 0,0-1 0,0 1 0,0-1 0,0 0 0,0 0 0,-1 0 0,6-5 0,1-1 0,-3 4 0,-1-1 0,0 0 0,0-1 0,0 1 0,-1-1 0,1 0 0,6-12 0,-12 17 0,0 1 0,1 0 0,-1 0 0,0-1 0,0 1 0,0 0 0,0 0 0,0-1 0,0 1 0,0 0 0,0 0 0,0-1 0,0 1 0,0 0 0,0 0 0,0-1 0,0 1 0,-1 0 0,1 0 0,0-1 0,0 1 0,0 0 0,0 0 0,0-1 0,0 1 0,-1 0 0,1 0 0,0 0 0,0-1 0,0 1 0,-1 0 0,1 0 0,0 0 0,0 0 0,-1 0 0,1-1 0,0 1 0,0 0 0,-1 0 0,-16-2 0,-15 6 0,25-2 0,-1 2 0,1-1 0,0 1 0,0 0 0,0 1 0,0 0 0,1 0 0,0 0 0,0 1 0,-9 10 0,14-15 0,1-1 0,0 0 0,0 0 0,0 0 0,0 0 0,0 0 0,0 0 0,0 0 0,0 0 0,0 0 0,-1 0 0,1 1 0,0-1 0,0 0 0,0 0 0,0 0 0,0 0 0,0 0 0,0 0 0,0 0 0,0 1 0,0-1 0,0 0 0,0 0 0,0 0 0,0 0 0,0 0 0,0 0 0,0 0 0,0 1 0,0-1 0,0 0 0,0 0 0,0 0 0,0 0 0,0 0 0,0 0 0,0 0 0,1 1 0,-1-1 0,0 0 0,0 0 0,0 0 0,0 0 0,0 0 0,0 0 0,0 0 0,0 0 0,0 0 0,1 0 0,-1 0 0,0 0 0,0 1 0,0-1 0,0 0 0,0 0 0,11-1 0,12-5 0,-16 3 0,-1 0 0,1-1 0,-1 0 0,0-1 0,0 1 0,-1-1 0,7-7 0,-6 6 0,1 0 0,0 0 0,0 1 0,8-5 0,-15 10 0,1 0 0,0-1 0,-1 1 0,1 0 0,0-1 0,-1 1 0,1 0 0,-1-1 0,1 1 0,0-1 0,-1 1 0,1-1 0,-1 1 0,1-1 0,-1 1 0,0-1 0,1 1 0,-1-1 0,0 0 0,1 1 0,-1-1 0,0 0 0,1 1 0,-1-2 0,-1 1 0,1 0 0,-1 1 0,0-1 0,0 0 0,1 1 0,-1-1 0,0 0 0,0 1 0,0-1 0,0 1 0,0-1 0,1 1 0,-1 0 0,0-1 0,0 1 0,0 0 0,0 0 0,-2-1 0,-8 0 0,-1 1 0,1 0 0,0 1 0,-1 0 0,1 0 0,0 1 0,0 1 0,-13 4 0,22-6 0,-1 0 0,1 1 0,0 0 0,-1-1 0,1 1 0,0 0 0,0 0 0,0 0 0,0 0 0,1 0 0,-4 6 0,4-7 0,1 0 0,-1 0 0,0 0 0,0 0 0,1 0 0,-1 0 0,1 1 0,-1-1 0,1 0 0,0 1 0,-1-1 0,1 0 0,0 1 0,0-1 0,0 0 0,0 1 0,0-1 0,0 0 0,0 1 0,1-1 0,-1 0 0,0 0 0,1 1 0,-1-1 0,1 0 0,-1 0 0,2 2 0,-2-3 0,1 1 0,0-1 0,0 0 0,0 1 0,0-1 0,0 0 0,0 0 0,0 0 0,0 0 0,0 0 0,-1 0 0,1 0 0,0 0 0,0 0 0,0 0 0,0-1 0,0 1 0,0 0 0,0 0 0,1-1 0,24-11 0,-13 4 0,-33 19 0,16-9 0,0 0 0,1 1 0,-1 0 0,1 0 0,0 0 0,-1 0 0,1 1 0,1-1 0,-1 1 0,-3 6 0,5-9 0,1 0 0,-1 0 0,1 0 0,0 0 0,-1 0 0,1 0 0,0 0 0,0 0 0,0 0 0,0 0 0,0 0 0,0 0 0,0 0 0,0 0 0,0 0 0,0 0 0,0 0 0,1 0 0,-1 0 0,1 1 0,0-1 0,0 1 0,0-1 0,0 0 0,0 0 0,1 0 0,-1-1 0,0 1 0,0 0 0,1 0 0,-1-1 0,1 1 0,-1 0 0,1-1 0,-1 0 0,1 1 0,-1-1 0,1 0 0,1 1 0,1-1 0,1 0 0,0 0 0,-1 0 0,1 0 0,0 0 0,-1-1 0,1 0 0,-1 0 0,1-1 0,-1 1 0,0-1 0,0 0 0,1 0 0,-1 0 0,0 0 0,-1-1 0,1 0 0,6-5 0,2-5 0,0 1 0,-2-1 0,17-26 0,26-27 0,-57 73 0,0-1 0,1 1 0,0 0 0,0 0 0,0 0 0,1 1 0,-3 12 0,5-19 0,-1 0 0,1 1 0,0-1 0,-1 1 0,1-1 0,0 1 0,0-1 0,0 1 0,0-1 0,1 1 0,-1-1 0,0 1 0,1-1 0,-1 1 0,1-1 0,-1 0 0,1 1 0,0-1 0,-1 0 0,1 0 0,0 1 0,0-1 0,0 0 0,0 0 0,0 0 0,0 0 0,0 0 0,0 0 0,1 0 0,-1 0 0,0-1 0,0 1 0,1 0 0,-1-1 0,0 1 0,1-1 0,-1 1 0,1-1 0,-1 0 0,1 0 0,-1 0 0,1 0 0,-1 0 0,1 0 0,-1 0 0,1 0 0,-1 0 0,1-1 0,2 0 0,4 0 0,-1-1 0,1 0 0,0-1 0,-1 0 0,1 0 0,-1-1 0,11-6 0,-14 8 0,0-1 0,-1 1 0,1-1 0,-1 0 0,1 0 0,-1 0 0,0-1 0,0 1 0,0-1 0,-1 1 0,1-1 0,-1 0 0,0 0 0,3-8 0,-5 11 0,0 0 0,0 0 0,0 0 0,0 0 0,0 0 0,0 1 0,0-1 0,0 0 0,0 0 0,0 0 0,0 0 0,-1 0 0,1 1 0,0-1 0,-1 0 0,1 0 0,0 0 0,-1 1 0,1-1 0,-1 0 0,1 1 0,-1-1 0,0 0 0,1 1 0,-1-1 0,0 1 0,1-1 0,-1 1 0,0-1 0,0 1 0,0-1 0,1 1 0,-1 0 0,0-1 0,0 1 0,0 0 0,0 0 0,1 0 0,-1 0 0,0 0 0,0 0 0,0 0 0,0 0 0,0 0 0,0 0 0,-1 0 0,-2 1 0,-1-1 0,1 0 0,-1 1 0,1 0 0,-1 0 0,1 0 0,-8 4 0,2-1 0,-8 5 0,18-7 0,12-2 0,-6-2 0,1 0 0,-1-1 0,0 1 0,0-1 0,0 0 0,0-1 0,0 1 0,0-1 0,-1 0 0,0-1 0,6-5 0,-2 0 0,0 1 0,-1-1 0,0 0 0,0-1 0,6-12 0,-13 21 0,0 0 0,0 0 0,0 0 0,0 0 0,0 0 0,0 0 0,0 0 0,-1 0 0,1 0 0,-1 0 0,0-1 0,0 1 0,1 0 0,-1 0 0,-1 0 0,1-1 0,0 1 0,-1 0 0,1 0 0,-1 0 0,1 0 0,-1-1 0,0 1 0,0 0 0,0 0 0,0 1 0,0-1 0,-2-2 0,1 2 0,0 1 0,-1-1 0,1 1 0,0 0 0,0 0 0,-1 0 0,1 0 0,-1 1 0,1-1 0,0 1 0,-1-1 0,1 1 0,-1 0 0,0 0 0,1 0 0,-1 0 0,1 0 0,-1 1 0,1-1 0,-1 1 0,1-1 0,0 1 0,-1 0 0,-2 2 0,-1-1 0,0 1 0,0 0 0,1 0 0,-1 1 0,1-1 0,0 1 0,-9 9 0,13-12 0,-1 1 0,1 0 0,-1-1 0,1 1 0,0 0 0,0 0 0,0 0 0,0 0 0,0 0 0,1 0 0,-1 0 0,1 0 0,-1 0 0,1 0 0,0 0 0,-1 0 0,1 0 0,0 0 0,0 1 0,1-1 0,-1 0 0,0 0 0,1 0 0,-1 0 0,1 0 0,0 0 0,1 4 0,0-5 0,-1 1 0,1-1 0,-1 0 0,1 1 0,-1-1 0,1 0 0,0 0 0,-1 0 0,1 0 0,0 0 0,0 0 0,0-1 0,0 1 0,0 0 0,0-1 0,0 0 0,0 1 0,0-1 0,0 0 0,0 0 0,4-1 0,2 1 0,1-1 0,-1 0 0,16-4 0,-19 3 0,0 0 0,0 0 0,0 0 0,-1-1 0,0 0 0,1 0 0,-1 0 0,6-6 0,-8 7 0,0 1 0,0-1 0,0-1 0,-1 1 0,1 0 0,0 0 0,-1-1 0,0 1 0,1-1 0,-1 1 0,0-1 0,0 1 0,-1-1 0,1 0 0,0 0 0,-1 1 0,1-5 0,-2 6 0,1 0 0,-1-1 0,1 1 0,-1 0 0,1 0 0,-1 0 0,1 0 0,-1 0 0,0 0 0,0 0 0,0 0 0,1 0 0,-1 0 0,0 0 0,0 1 0,0-1 0,0 0 0,0 1 0,-1-1 0,1 1 0,0-1 0,0 1 0,0-1 0,0 1 0,-1 0 0,1-1 0,0 1 0,0 0 0,-1 0 0,-1 0 0,-48 1 0,37 0 0,11 0 0,0-1 0,0 1 0,0-1 0,0 1 0,0 0 0,0 0 0,1 1 0,-1-1 0,0 0 0,0 1 0,1 0 0,-1-1 0,1 1 0,0 0 0,-1 1 0,1-1 0,0 0 0,0 0 0,0 1 0,1-1 0,-1 1 0,0 0 0,1 0 0,0-1 0,0 1 0,0 0 0,0 0 0,0 0 0,0 0 0,1 0 0,-1 0 0,1 0 0,0 4 0,1-6 0,-1 0 0,1 0 0,-1 0 0,1 0 0,-1 0 0,1-1 0,0 1 0,-1 0 0,1 0 0,0 0 0,0-1 0,0 1 0,0-1 0,-1 1 0,1 0 0,0-1 0,0 1 0,0-1 0,0 0 0,0 1 0,0-1 0,1 0 0,-1 0 0,0 0 0,0 0 0,0 1 0,0-1 0,0-1 0,0 1 0,0 0 0,0 0 0,0 0 0,0-1 0,2 1 0,2-1 0,0 0 0,0-1 0,0 1 0,0-1 0,9-4 0,24-25 0,-36 29 0,0 1 0,-1-1 0,1 0 0,0 0 0,-1 0 0,0 0 0,1 0 0,-1 0 0,0 0 0,0 0 0,0-1 0,0 1 0,0 0 0,-1-1 0,1 1 0,-1-1 0,1-2 0,-2 3 0,1 1 0,-1 0 0,1 0 0,-1 0 0,0 0 0,1 0 0,-1 0 0,0 0 0,0 0 0,0 0 0,0 0 0,0 0 0,0 1 0,0-1 0,0 0 0,0 1 0,0-1 0,0 1 0,0-1 0,-1 1 0,1-1 0,0 1 0,0 0 0,0-1 0,-1 1 0,1 0 0,0 0 0,0 0 0,-1 0 0,1 0 0,0 1 0,0-1 0,-1 0 0,1 0 0,-2 2 0,-5-1 0,1 1 0,0 0 0,-1 0 0,-10 6 0,13-5 0,1 0 0,-1 0 0,1 0 0,0 0 0,0 1 0,0 0 0,0 0 0,1 0 0,-1 0 0,1 1 0,-3 5 0,4-8 0,1 1 0,0-1 0,0 1 0,0-1 0,0 1 0,0-1 0,1 1 0,-1-1 0,1 1 0,0 0 0,-1-1 0,1 1 0,0 0 0,1-1 0,-1 1 0,0-1 0,1 1 0,-1 0 0,1-1 0,0 1 0,0-1 0,0 1 0,0-1 0,3 5 0,-2-6 0,-1 1 0,0-1 0,1 1 0,0-1 0,-1 0 0,1 0 0,0 0 0,-1 0 0,1 0 0,0 0 0,0 0 0,0-1 0,0 1 0,0-1 0,0 1 0,0-1 0,0 0 0,0 1 0,0-1 0,0 0 0,0-1 0,0 1 0,0 0 0,0 0 0,0-1 0,0 1 0,0-1 0,-1 0 0,1 0 0,0 1 0,0-1 0,0 0 0,-1-1 0,3 0 0,8-6 0,0-1 0,0 0 0,16-17 0,-17 16 0,-5 4 0,0 0 0,-1-1 0,1 0 0,4-9 0,-9 15 0,0-1 0,0 1 0,-1-1 0,1 0 0,0 1 0,-1-1 0,0 1 0,1-1 0,-1 0 0,0 1 0,0-1 0,1-3 0,-2 5 0,1-1 0,0 0 0,-1 1 0,1-1 0,0 0 0,-1 1 0,1-1 0,-1 1 0,1-1 0,-1 1 0,1-1 0,-1 1 0,1-1 0,-1 1 0,1-1 0,-1 1 0,0 0 0,1-1 0,-1 1 0,1 0 0,-1 0 0,0-1 0,0 1 0,1 0 0,-1 0 0,0 0 0,1 0 0,-1 0 0,0 0 0,1 0 0,-2 0 0,-3 1 0,-1-1 0,1 1 0,0 1 0,0-1 0,0 1 0,0-1 0,1 1 0,-1 1 0,0-1 0,1 1 0,0 0 0,-1 0 0,-3 4 0,6-6 0,0 0 0,0 1 0,0-1 0,0 1 0,1 0 0,-1-1 0,0 1 0,1 0 0,0 0 0,-1 0 0,1 0 0,0 0 0,0 0 0,0 1 0,0-1 0,1 0 0,-1 1 0,0-1 0,1 0 0,0 1 0,0-1 0,-1 0 0,1 1 0,1-1 0,-1 1 0,0-1 0,0 0 0,1 1 0,1 2 0,-2-4 0,1 0 0,0 1 0,-1-1 0,1 0 0,0 0 0,0 0 0,0 0 0,0 0 0,0 0 0,0 0 0,0-1 0,0 1 0,0 0 0,0 0 0,1-1 0,-1 1 0,0-1 0,0 1 0,1-1 0,-1 0 0,0 1 0,2-1 0,1 0 0,-1 0 0,0 0 0,0-1 0,0 1 0,1-1 0,-1 0 0,0 1 0,0-1 0,3-2 0,4-2 0,-1 0 0,1-1 0,-2 0 0,15-12 0,66-66 0,-129 122 0,-35 45 0,75-83 0,-1 0 0,1 1 0,-1-1 0,1 0 0,0 1 0,-1-1 0,1 0 0,0 1 0,0-1 0,-1 0 0,1 1 0,0-1 0,0 1 0,0-1 0,-1 0 0,1 1 0,0-1 0,0 1 0,0-1 0,0 1 0,0-1 0,0 1 0,0-1 0,0 0 0,0 1 0,0-1 0,0 1 0,0-1 0,0 1 0,0-1 0,0 0 0,1 1 0,-1-1 0,0 1 0,0-1 0,0 0 0,1 2 0,19 2 0,26-11 0,-33 2 0,0-1 0,0-1 0,18-12 0,-3 0 0,-22 14 0,-8 6 0,-14 10 0,-1 1 0,1 0 0,1 1 0,-21 23 0,39-34 0,6-4 0,11-4 0,-9 1 0,1 0 0,-1-1 0,0 0 0,0 0 0,-1-1 0,0-1 0,0 0 0,-1 0 0,0-1 0,0 0 0,10-14 0,-19 23 0,0 0 0,0 0 0,0-1 0,1 1 0,-1 0 0,0 0 0,0 0 0,0 0 0,0-1 0,0 1 0,0 0 0,0 0 0,1 0 0,-1-1 0,0 1 0,0 0 0,0 0 0,0 0 0,0-1 0,0 1 0,0 0 0,0 0 0,0-1 0,0 1 0,0 0 0,0 0 0,0 0 0,0-1 0,0 1 0,0 0 0,-1 0 0,1-1 0,0 1 0,0 0 0,0 0 0,0 0 0,0 0 0,0-1 0,-1 1 0,1 0 0,0 0 0,0 0 0,0 0 0,0 0 0,-1-1 0,1 1 0,0 0 0,0 0 0,-1 0 0,-15 1 0,-19 11 0,31-10 0,0 0 0,0 0 0,0 0 0,0 1 0,1 0 0,-1-1 0,1 2 0,-1-1 0,1 0 0,0 0 0,0 1 0,1 0 0,-1 0 0,1 0 0,0 0 0,0 0 0,0 0 0,0 0 0,1 0 0,0 1 0,0-1 0,-1 8 0,2-11 0,0-1 0,0 1 0,0-1 0,0 0 0,0 1 0,0-1 0,0 1 0,0-1 0,0 1 0,0-1 0,0 1 0,0-1 0,1 1 0,-1-1 0,0 1 0,0-1 0,0 1 0,1-1 0,-1 0 0,0 1 0,1-1 0,-1 0 0,0 1 0,1-1 0,-1 0 0,1 1 0,-1-1 0,0 0 0,1 0 0,-1 1 0,1-1 0,0 0 0,17-3 0,15-18 0,33-31 0,-70 62 0,-10 8 0,13-18 0,0 0 0,1 0 0,-1 1 0,1-1 0,-1 0 0,1 0 0,-1 1 0,1-1 0,-1 0 0,1 1 0,-1-1 0,1 1 0,0-1 0,-1 0 0,1 1 0,0-1 0,-1 1 0,1-1 0,0 1 0,-1-1 0,1 1 0,0-1 0,0 1 0,0 0 0,-1-1 0,1 2 0,16-4 0,26-14 0,-29 6 0,0-1 0,-1 0 0,19-22 0,-30 32 0,-1 1 0,0 0 0,1-1 0,-1 1 0,0 0 0,1 0 0,-1-1 0,0 1 0,1-1 0,-1 1 0,0 0 0,0-1 0,0 1 0,1-1 0,-1 1 0,0 0 0,0-1 0,0 1 0,0-1 0,0 1 0,0-1 0,0 1 0,0-1 0,0 1 0,0 0 0,0-1 0,0 1 0,0-1 0,0 1 0,0-1 0,-1 1 0,1 0 0,0-2 0,-17-4 0,-32 7 0,39-1 0,-25 2 0,21-1 0,1 0 0,-1-1 0,1-1 0,-26-3 0,37 0 0,9-2 0,10-2 0,15-2 0,-9 5 0,-2-2 0,1 0 0,-1-2 0,21-11 0,-35 16 0,-1 0 0,1 1 0,-1-1 0,1 1 0,10-3 0,-30 9 0,0 1 0,0-1 0,0 2 0,1 0 0,0 0 0,-15 10 0,11-7 0,8-4 0,-12 6 0,0 0 0,0 2 0,-26 20 0,44-30 0,1 1 0,-1 0 0,0 0 0,1-1 0,-1 1 0,1 0 0,0 0 0,0 1 0,0-1 0,0 0 0,1 0 0,-1 0 0,1 1 0,0-1 0,0 0 0,0 0 0,0 1 0,1-1 0,1 6 0,-1-4 0,-1 0 0,0 0 0,0 1 0,0-1 0,0 0 0,-2 7 0,2-11 0,-1 0 0,1 0 0,-1 0 0,1 0 0,-1 0 0,1 0 0,-1 0 0,0 0 0,1-1 0,-1 1 0,0 0 0,0 0 0,0 0 0,0-1 0,1 1 0,-1 0 0,0-1 0,0 1 0,0-1 0,0 1 0,-1-1 0,1 0 0,0 1 0,0-1 0,0 0 0,0 0 0,0 0 0,0 0 0,-1 0 0,1 0 0,0 0 0,0 0 0,0 0 0,0 0 0,0-1 0,0 1 0,0 0 0,0-1 0,-1 1 0,1-1 0,-1 0 0,-1 0 0,1 0 0,0-1 0,-1 1 0,1 0 0,0-1 0,0 0 0,0 1 0,0-1 0,0 0 0,1 0 0,-1 0 0,0 0 0,1 0 0,-1 0 0,1-1 0,0 1 0,-2-5 0,2 2 0,0 1 0,0 0 0,0 0 0,1-1 0,0 1 0,0-1 0,0 1 0,0 0 0,1-1 0,-1 1 0,1 0 0,0-1 0,1 1 0,-1 0 0,1 0 0,0 0 0,0 0 0,0 0 0,0 1 0,1-1 0,-1 0 0,1 1 0,0 0 0,0 0 0,0 0 0,1 0 0,-1 0 0,1 1 0,-1-1 0,1 1 0,0 0 0,0 0 0,0 0 0,0 1 0,0-1 0,1 1 0,-1 0 0,0 1 0,6-2 0,23-1 0,-1 2 0,35 2 0,-13 0 0,-53-1 0,-1-1 0,1 1 0,-1 0 0,0 0 0,1 0 0,-1 0 0,1 0 0,-1 0 0,1 0 0,-1 0 0,1 0 0,-1 0 0,0 0 0,1 0 0,-1 0 0,1 1 0,-1-1 0,1 0 0,-1 0 0,0 0 0,1 1 0,-1-1 0,1 0 0,-1 1 0,0-1 0,1 0 0,-1 0 0,0 1 0,0-1 0,1 1 0,-1-1 0,0 0 0,0 1 0,1-1 0,-1 1 0,0 0 0,-9 15 0,-25 12 0,10-12 0,7-3 0,-1-2 0,-33 17 0,45-26 0,-1 1 0,1-1 0,-1 0 0,0 0 0,0-1 0,0 0 0,1-1 0,-1 1 0,0-1 0,0 0 0,0-1 0,-11-1 0,18 1 0,-1 1 0,1 0 0,0 0 0,-1 0 0,1 0 0,0 0 0,-1-1 0,1 1 0,0 0 0,0 0 0,-1 0 0,1-1 0,0 1 0,-1 0 0,1 0 0,0-1 0,0 1 0,0 0 0,-1-1 0,1 1 0,0 0 0,0-1 0,0 1 0,0 0 0,0-1 0,-1 1 0,1-1 0,0 1 0,0 0 0,0-1 0,0 1 0,0 0 0,0-1 0,0 1 0,0 0 0,1-1 0,6-19 0,17-14 0,0 10 0,36-29 0,-50 44 0,0 2 0,1 0 0,0 0 0,0 1 0,0 0 0,24-7 0,-24 11 0,0 1 0,0 1 0,0-1 0,1 2 0,-1 0 0,0 0 0,0 1 0,0 0 0,14 5 0,13 1 0,-37-8 0,0 1 0,1-1 0,-1 0 0,0 0 0,1 1 0,-1-1 0,0 1 0,1-1 0,-1 1 0,0-1 0,0 1 0,0 0 0,1 0 0,-1-1 0,0 1 0,0 0 0,0 0 0,1 2 0,-2-2 0,0 0 0,1-1 0,-1 1 0,0 0 0,0 0 0,0-1 0,0 1 0,0 0 0,0 0 0,-1-1 0,1 1 0,0 0 0,0 0 0,0-1 0,-1 1 0,1 0 0,0-1 0,-1 1 0,1 0 0,-1-1 0,1 1 0,-1-1 0,0 2 0,-3 2 0,1-1 0,-1 0 0,0 1 0,-1-1 0,1-1 0,0 1 0,-1-1 0,-5 3 0,-6 1-170,0 1-1,0 1 0,1 0 1,-1 1-1,2 1 0,0 0 1,-26 24-1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37:22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532 1 24575,'-50'0'0,"-85"12"0,119-9 0,-1 1 0,1 0 0,0 1 0,0 1 0,1 1 0,0 0 0,0 1 0,0 0 0,-22 18 0,20-14 0,13-9 0,0-1 0,0 1 0,1 0 0,-1 0 0,1 1 0,-1-1 0,1 1 0,-4 5 0,6-7 0,-1 0 0,0-1 0,0 1 0,0 0 0,0-1 0,-1 0 0,1 1 0,0-1 0,0 0 0,-1 0 0,1 0 0,-1-1 0,1 1 0,-1-1 0,1 1 0,-1-1 0,1 0 0,-4 0 0,-46-2 0,51 2 0,0 0 0,1 0 0,-1 0 0,0 0 0,1 0 0,-1 0 0,0 0 0,1 0 0,-1 0 0,0-1 0,1 1 0,-1 0 0,0 0 0,1-1 0,-1 1 0,0 0 0,1-1 0,-1 1 0,1-1 0,-1 1 0,1-1 0,-1 1 0,1-1 0,0 1 0,-1-1 0,1 1 0,-1-1 0,1 0 0,0 1 0,0-1 0,-1-1 0,1 1 0,0 0 0,1-1 0,-1 1 0,1-1 0,-1 1 0,1 0 0,-1 0 0,1-1 0,0 1 0,0 0 0,-1 0 0,1 0 0,0 0 0,2-2 0,1-1 0,1-1 0,0 1 0,0 0 0,1 0 0,11-6 0,9 2 0,0 1 0,1 2 0,-1 1 0,1 0 0,0 3 0,44 1 0,-58 0 0,-23 0 0,-1 0 0,1 1 0,0 1 0,-1-1 0,1 2 0,-18 5 0,23-6 0,0 0 0,1 1 0,-1-1 0,1 1 0,0 0 0,0 0 0,0 0 0,0 1 0,0-1 0,1 1 0,0 0 0,-1 0 0,2 0 0,-1 0 0,-4 9 0,2-3 0,1-1 0,-1 0 0,2 0 0,-1 0 0,1 0 0,1 1 0,-1-1 0,2 1 0,-1 0 0,1 14 0,1-17 0,0-2 0,0 0 0,0 1 0,0-1 0,-1 1 0,-1 7 0,2-12 0,-1-1 0,1 1 0,0-1 0,0 1 0,0-1 0,-1 0 0,1 1 0,0-1 0,0 1 0,-1-1 0,1 0 0,0 1 0,-1-1 0,1 0 0,0 1 0,-1-1 0,1 0 0,0 0 0,-1 1 0,1-1 0,-1 0 0,1 0 0,-1 0 0,1 0 0,-1 1 0,1-1 0,-1 0 0,-1-1 0,1 1 0,0 0 0,-1-1 0,1 1 0,0-1 0,-1 0 0,1 1 0,0-1 0,0 0 0,-1 0 0,1 0 0,0 0 0,-2-2 0,1 1 0,0 0 0,0 0 0,0 0 0,0-1 0,1 1 0,-1-1 0,0 1 0,1-1 0,0 0 0,0 1 0,0-1 0,0 0 0,0 0 0,0 0 0,1 0 0,0 0 0,-1 0 0,1 0 0,0 0 0,0 0 0,1 0 0,-1 1 0,1-5 0,1 0 0,1 0 0,-1 1 0,1-1 0,0 1 0,1-1 0,0 1 0,0 0 0,7-8 0,-1-4 0,-12 17 0,-8 9 0,2 1 0,1-1 0,0 1 0,-10 16 0,15-22 0,0 0 0,0 1 0,1-1 0,-1 0 0,1 1 0,0-1 0,-1 1 0,2 0 0,-1-1 0,0 1 0,1 0 0,-1 0 0,1-1 0,1 7 0,0-8 0,-1-1 0,1 1 0,0-1 0,0 1 0,1-1 0,-1 0 0,0 0 0,0 1 0,1-1 0,-1 0 0,0 0 0,1 0 0,-1 0 0,1-1 0,-1 1 0,1 0 0,0-1 0,-1 1 0,1-1 0,0 1 0,-1-1 0,1 0 0,0 0 0,3 0 0,51 0 0,-41-1 0,211 0 0,-225 1 0,0 0 0,0 0 0,1 0 0,-1 0 0,0 0 0,0-1 0,0 1 0,0 0 0,0-1 0,0 1 0,1-1 0,-1 1 0,0-1 0,0 0 0,-1 1 0,1-1 0,0 0 0,0 0 0,0 1 0,0-1 0,-1 0 0,1 0 0,0 0 0,-1 0 0,1 0 0,0-2 0,0 1 0,0-1 0,-1 0 0,0 0 0,1 0 0,-1 1 0,0-1 0,0 0 0,-1 0 0,1 0 0,-2-4 0,-1-6 0,-1 1 0,-1 0 0,-10-19 0,12 22 0,0 1 0,1-1 0,0 0 0,1 0 0,0 0 0,0-12 0,1-8 0,0 25 0,0 8 0,0 25 0,1-11 0,-1-1 0,0 1 0,-2-1 0,0 0 0,-1 1 0,-6 20 0,6-21 0,1 0 0,-1 18 0,3-28 0,0-17 0,-1-11 0,1 0 0,1 0 0,1 0 0,1 0 0,1 1 0,1-1 0,9-25 0,-4 21 0,-8 19 0,0 0 0,0 0 0,1 0 0,0 0 0,0 1 0,0-1 0,1 1 0,5-6 0,3-10 0,-10 17 0,-4 17 0,-2 30 0,2 1 0,3 46 0,0-22 0,1-61 0,3-18 0,3-21 0,-7 24 0,-1 1 0,1-1 0,-1 1 0,-1-1 0,1 1 0,-1-1 0,-3-9 0,3 15 0,0 0 0,0 1 0,0-1 0,0 0 0,0 0 0,-1 0 0,1 1 0,0-1 0,-1 0 0,0 1 0,1 0 0,-1-1 0,0 1 0,0 0 0,0 0 0,1 0 0,-1 0 0,0 0 0,0 0 0,-1 1 0,1-1 0,0 1 0,0-1 0,0 1 0,0 0 0,0 0 0,-1 0 0,1 0 0,-3 0 0,-82 2-1365,77-2-5461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0:03.6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0 468 24575,'988'0'0,"-973"-1"0,1-1 0,-1-1 0,0 0 0,0-1 0,23-9 0,26-6 0,-13 8 0,0 3 0,0 2 0,75 0 0,-111 7 0,0-2 0,-1 0 0,1-1 0,-1-1 0,1 0 0,-1 0 0,0-2 0,0 0 0,21-11 0,-17 9 0,0 0 0,1 1 0,0 1 0,-1 1 0,1 0 0,1 2 0,-1 0 0,28 1 0,-17 0 0,-16-1 0,-1 0 0,1-1 0,-1 0 0,0-1 0,0-1 0,14-7 0,-9 5 0,0 0 0,22-5 0,4 5 0,1 2 0,0 2 0,64 3 0,-57 1 0,1-1 0,55-10 0,-52 3 0,-35 5 0,-1-1 0,1 0 0,-1-2 0,0 0 0,0-1 0,0-1 0,20-11 0,22-22 0,-51 31 0,1 1 0,1 0 0,-1 0 0,1 1 0,1 1 0,-1 0 0,1 1 0,20-5 0,77-5 0,114 1 0,115 14 0,-137 3 0,1790-3 0,-1987 0-76,1 0 1,0 0-1,-1-1 0,1 0 0,-1 0 0,1 0 0,-1-1 0,1 0 1,-1 0-1,0-1 0,0 1 0,0-1 0,0-1 0,-1 1 1,1-1-1,-1 0 0,8-8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39:05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39:13.7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688 83 24575,'-678'0'0,"678"0"0,0 0 0,-1 0 0,1 0 0,0 0 0,0 1 0,-1-1 0,1 0 0,0 0 0,-1 0 0,1 0 0,0 0 0,-1 0 0,1 0 0,0 0 0,-1-1 0,1 1 0,0 0 0,0 0 0,-1 0 0,1 0 0,0 0 0,-1 0 0,1-1 0,0 1 0,0 0 0,-1 0 0,1 0 0,0-1 0,0 1 0,0 0 0,-1 0 0,1-1 0,0 1 0,0 0 0,0 0 0,0-1 0,0 1 0,-1 0 0,1 0 0,0-1 0,0 1 0,0 0 0,0-1 0,0 1 0,0 0 0,0-1 0,0 1 0,0-1 0,13-16 0,-6 11 0,0 0 0,0 0 0,14-7 0,-8 8 0,0 0 0,0 1 0,1 0 0,-1 1 0,1 1 0,21-2 0,88 5 0,-65 1 0,310-2 0,105 3 0,-393 0 0,0 4 0,0 3 0,141 37 0,-172-35 0,1-1 0,1-3 0,70 2 0,157-11 0,-110-2 0,574 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1:58.7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2:01.7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24575,'41'17'0,"1"-1"0,52 12 0,-23-8 0,7 4 0,335 89 0,-367-104 0,30 8 0,1-4 0,133 6 0,395-22 0,-558 5 0,52 9 0,37 2 0,-109-12 0,-12-2 0,1 1 0,-1 1 0,1 1 0,-1 0 0,1 1 0,28 9 0,-2 0 0,6 2 0,-45-13 0,-1 0 0,1 0 0,0 0 0,0 1 0,-1-1 0,1 1 0,-1 0 0,1-1 0,-1 1 0,0 0 0,4 5 0,-6-6 0,1 0 0,-1 0 0,1 0 0,-1 0 0,0 0 0,0 0 0,1 0 0,-1 0 0,0 0 0,0 0 0,0 0 0,0 0 0,0 0 0,0 0 0,0 0 0,0 0 0,-1 0 0,1 0 0,0 0 0,-1 0 0,1 0 0,-1 0 0,1 0 0,-1 0 0,1 0 0,-1 0 0,1-1 0,-1 1 0,0 0 0,1 0 0,-1-1 0,0 1 0,0 0 0,0-1 0,0 1 0,0-1 0,-1 1 0,-36 18 0,13-11 0,0-2 0,0 0 0,0-1 0,-43 1 0,-106-5 0,112-3 0,-638-1-128,513 3-1109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2:06.7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0 281 24575,'33'1'0,"0"3"0,-1 0 0,37 11 0,-1 0 0,-42-11 0,-1 2 0,0 1 0,0 1 0,0 1 0,24 13 0,-27-12 0,0-1 0,1 0 0,0-2 0,0 0 0,1-2 0,0-1 0,26 2 0,173-5 0,-136-3 0,839-1 0,-519 4 0,-372 0 0,0 0 0,0 3 0,-1 1 0,0 1 0,46 16 0,-18-6 0,0-3 0,1-3 0,77 4 0,-93-10 0,32-1 0,-57-3 0,0 1 0,1 0 0,-1 2 0,0 1 0,32 9 0,-53-13 0,29 12 0,0-2 0,0-1 0,1-1 0,0-2 0,44 4 0,-19-6 0,69 16 0,-74-10 0,103 6 0,805-18 0,-949 2 0,-6 0 0,0 1 0,0-1 0,0 0 0,0 0 0,0 0 0,0 0 0,0-1 0,0 0 0,0 0 0,0 0 0,0 0 0,0-1 0,5-2 0,-9 4 0,1-1 0,-1 1 0,0 0 0,0 0 0,0 0 0,0-1 0,0 1 0,0 0 0,0 0 0,0 0 0,0-1 0,0 1 0,0 0 0,0 0 0,-1 0 0,1-1 0,0 1 0,0 0 0,0 0 0,0 0 0,0 0 0,0-1 0,0 1 0,0 0 0,-1 0 0,1 0 0,0 0 0,0 0 0,0-1 0,0 1 0,-1 0 0,1 0 0,0 0 0,0 0 0,0 0 0,0 0 0,-1 0 0,1 0 0,0 0 0,0 0 0,0 0 0,-1 0 0,1 0 0,0 0 0,-13-4 0,-43-2 0,-1 3 0,-77 4 0,44 1 0,-524-1 0,589 0 0,0 2 0,0 0 0,0 2 0,0 1 0,1 0 0,-40 18 0,40-17 0,-1 0 0,-1-1 0,1-2 0,-1 0 0,0-2 0,1-1 0,-43-3 0,59 1 0,0 0 0,0-1 0,0 0 0,1-1 0,-1 0 0,1 0 0,-1-1 0,1 0 0,0 0 0,1-1 0,-1 0 0,1 0 0,0-1 0,0 0 0,0 0 0,1-1 0,0 0 0,1 0 0,-1 0 0,-8-16 0,5 6 0,1 0 0,1 0 0,0-1 0,2 0 0,0 0 0,0 0 0,2-1 0,0 0 0,1-19 0,1 26 0,0-16 0,3-34 0,-1 53 0,1 0 0,-1 0 0,1 0 0,1 1 0,0-1 0,0 1 0,1 0 0,4-9 0,0 4 0,-1 0 0,0 0 0,-1-1 0,0 1 0,-1-1 0,-1-1 0,0 1 0,-1-1 0,-1 0 0,0 1 0,-1-1 0,-1-25 0,1 53-57,0 0 0,-1 0 1,0 0-1,-1 0 0,-1 0 0,0-1 0,-1 1 0,0-1 0,-1 1 0,0-1 0,-1 0 1,0 0-1,-1-1 0,0 0 0,-1 0 0,0 0 0,-1-1 0,0 0 0,-1 0 1,0-1-1,0 0 0,-1-1 0,-20 14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2:22.0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2:48.2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1571 52 24575,'-20'1'0,"0"1"0,-28 6 0,-23 3 0,-350-6 0,231-8 0,-521 3 0,700 0 0,1 0 0,-1-1 0,-12-3 0,21 4 0,1 0 0,-1-1 0,1 1 0,-1 0 0,1 0 0,-1-1 0,1 1 0,0-1 0,-1 1 0,1-1 0,0 0 0,-1 0 0,1 1 0,0-1 0,0 0 0,0 0 0,0 0 0,0 0 0,0 0 0,0 0 0,0-1 0,0 1 0,0 0 0,0 0 0,1-1 0,-1 1 0,1-1 0,-1 1 0,1 0 0,-1-1 0,1 1 0,0-1 0,0 1 0,0-2 0,0 1 0,1 0 0,0 1 0,0-1 0,0 0 0,0 1 0,0-1 0,0 1 0,1 0 0,-1-1 0,1 1 0,-1 0 0,1 0 0,-1 0 0,1 0 0,-1 0 0,1 0 0,0 0 0,-1 0 0,1 1 0,0-1 0,0 1 0,0-1 0,2 1 0,47-8 0,-48 8 0,222-2 184,-118 4-1733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3:44.9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3:55.0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1 319 24575,'801'0'0,"-747"-3"0,-1-2 0,55-13 0,-51 8 0,79-5 0,411 14 0,-256 3 0,512-2 0,-597-12 0,-32-1 0,700 10 0,-451 6 0,-421-3 0,59 0 0,1-2 0,102-16 0,-87 6 0,86-2 0,54-8 0,-109 0 0,-55 10 0,101-10 0,261 20 0,-207 4 0,563-2 0,-569-13 0,-3-1 0,-177 14 0,0-1 0,0-2 0,0 0 0,32-9 0,2 0 0,0 2 0,104-3 0,-25 2 0,37 6 0,-117 5 0,74-8 0,-57-6-1365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4:15.1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15505 0 24575,'-359'13'0,"12"0"0,280-9 0,1 4 0,-130 31 0,178-35 0,-65 16 0,24-4 0,0-4 0,-1-1 0,-69 2 0,43-13 0,34-1 0,0 3 0,-54 9 0,32-3 0,-1-3 0,-107-6 0,63-2 0,-4392 3 0,4213 13 0,5 0 0,-2693-14 0,2833 13 0,20 0 0,-519-9 0,332-5 0,250 2 0,-418 15 0,-65-2 0,348-15 0,-1169 2 0,1188-14 0,2 1 0,121 15 0,36-1 0,0 0 0,-46-6 0,55 1 0,0 0 0,-19-9 0,20 7 0,0 1 0,-27-6 0,-59 3 0,77 8 0,0-1 0,0-2 0,1-1 0,-1-1 0,-31-10 0,21 0-227,0 2-1,0 2 1,-1 1-1,-1 2 1,-58-5-1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0:13.0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4:22.0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5013 182 24575,'-739'0'0,"714"-1"0,0-2 0,-26-5 0,-37-4 0,-422 9 0,261 5 0,189 0 0,25-1 0,-65-5 0,86 1 0,0-1 0,0 0 0,-17-7 0,17 5 0,-1 1 0,1 1 0,-16-3 0,-33 1 0,1 2 0,-80 7 0,-51-2 0,93-13 0,-11 0 0,-465 10 0,295 4 0,167-1 0,-127-3 0,231 1 0,1-1 0,-1-1 0,1 1 0,0-1 0,0-1 0,1 0 0,-17-10 0,13 8 0,0-1 0,-24-7 0,2 7 0,-1 1 0,-1 2 0,1 2 0,-1 1 0,-51 5 0,0-1 0,-515-3-1365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4:30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78 24575,'930'0'0,"-891"-2"0,50-8 0,32-3 0,-104 11 0,0 0 0,0-1 0,0-1 0,28-10 0,-26 8 0,0 0 0,0 1 0,25-2 0,268 3 0,-156 7 0,81-3-1365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4:41.4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0 152 24575,'27'0'0,"-10"1"0,0-1 0,0-1 0,1 0 0,-1-1 0,-1-1 0,1 0 0,20-8 0,-14 3 0,0 2 0,0 0 0,0 1 0,0 1 0,30 0 0,123 5 0,-78 1 0,1461-2 0,-1539-1 0,-1-1 0,25-5 0,12-2 0,-35 5 0,0 0 0,-1-1 0,24-10 0,-24 8 0,0 1 0,0 1 0,29-5 0,50 8 0,-71 3 0,0-2 0,50-7 0,-4-2-6,1 4 0,139 5 0,-98 3-1341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4:52.4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0 176 24575,'269'0'0,"-252"-2"0,0 1 0,0-2 0,0 0 0,0-2 0,20-7 0,-20 6 0,1 1 0,0 0 0,0 2 0,35-4 0,111 9 0,64-2 0,-212-2 0,-1-1 0,0 0 0,-1-1 0,19-7 0,29-8 0,-44 14 0,1-1 0,19-9 0,-23 9 0,0 0 0,0 1 0,1 0 0,16-2 0,30-1 0,-2-1 0,97-3 0,231 13-1365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5:03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4:55.6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4:56.7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4:57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4:59.0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5:17.0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0:07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5:19.3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39 24575,'183'-8'0,"9"0"0,74 9 0,-157-17 0,425 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0:09.1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0:19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29 350 24575,'-24'0'0,"19"0"0,16 0 0,2489 0 0,-2352-13 0,-12 1 0,38 13 0,75-2 0,-135-11 0,56-1 0,823 14 0,-971-3 0,0-1 0,0 0 0,-1-2 0,0-1 0,35-13 0,-29 9 0,1 2 0,43-8 0,-41 10 0,0-1 0,44-17 0,-46 14 0,1 1 0,57-10 0,-52 13 0,0-2 0,47-16 0,-51 14 0,0 1 0,1 1 0,43-4 0,-6 9 0,-49 4 0,-1-1 0,0-1 0,0-1 0,0-1 0,0 0 0,22-8 0,-5 0 0,0 0 0,1 3 0,0 1 0,38-3 0,149 3 0,523 8-1365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0:24.9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74 200 24575,'271'0'0,"-542"0"0,266 0 0,-34-2 0,38 1 0,-1 1 0,0 0 0,1 0 0,-1-1 0,1 1 0,-1-1 0,1 1 0,-1-1 0,1 0 0,-1 0 0,1 1 0,0-1 0,-1 0 0,1 0 0,0 0 0,0 0 0,0-1 0,0 1 0,0 0 0,-1-2 0,2 3 0,0-1 0,0 0 0,0 1 0,0-1 0,0 0 0,0 1 0,0-1 0,0 0 0,0 1 0,0-1 0,0 1 0,0-1 0,1 0 0,-1 1 0,0-1 0,0 1 0,1-1 0,-1 1 0,0-1 0,1 1 0,-1-1 0,1 1 0,-1-1 0,1 1 0,-1-1 0,1 1 0,-1 0 0,1-1 0,-1 1 0,1 0 0,-1-1 0,1 1 0,0 0 0,-1 0 0,1-1 0,-1 1 0,2 0 0,24-7 0,-25 7 0,97-9 0,-17 2 0,-45 2 0,-4 1 0,1-1 0,51-15 0,-48 11 0,0 1 0,1 2 0,-1 1 0,1 2 0,72 4 0,24-2 0,-27-10 0,15-1 0,144 13 0,63-3 0,-184-20 0,-139 22-91,0 0 0,0-1 0,0 1 0,1-1 0,-1 0 0,0-1 0,0 1 0,0-1 0,-1 0 0,1 0 0,0 0 0,-1-1 0,1 0 0,5-5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0:31.6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0 127 24575,'1031'0'0,"-881"13"0,-8 0 0,848-12 0,-477-3 0,3012 2 0,-3489-2 0,52-8 0,-49 4 0,42-1 0,-57 6 0,297-13 0,58 4 0,-298 11 0,-58-3 0,0 0 0,0-2 0,0 0 0,22-8 0,-13 4 0,40-6 0,47 6 0,145 8 0,-97 3 0,-78-3 0,105-15 0,11 1 0,-24 3 0,-36 1 0,155 9 0,-136 3 0,86-2-1365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0:40:57.8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10814 673 24575,'-409'-12'0,"-7"-1"0,323 13 0,-413 16 0,176-8 0,70-6 0,150 10 0,-27 1 0,-365-13 0,238-1 0,220 4 0,0 1 0,-65 15 0,62-9 0,-86 6 0,31-15 0,47-2 0,0 3 0,-87 14 0,64-2 0,-146 5 0,-81-19 0,121-3 0,123 3 0,11-2 0,0 3 0,0 2 0,-80 15 0,73-7 0,0-2 0,-83 3 0,-117-12 0,104-2 0,-392 2 0,867-13 0,-49 1 0,91-9 0,-253-3 0,-72 15 0,56-7 0,10 6 0,130-29 0,-178 28 0,112-6 0,-58 8 0,-81 3 0,0 0 0,0-2 0,55-23 0,12-3 0,-62 22 0,-1 0 0,0-3 0,-2 0 0,1-2 0,-2-2 0,-1 0 0,0-3 0,-1 0 0,48-49 0,-48 45 0,1 1 0,65-40 0,-69 50 0,0-2 0,-1-1 0,0-1 0,-2-1 0,41-45 0,-59 57 0,1 1 0,0 1 0,0-1 0,1 1 0,0 0 0,0 0 0,0 1 0,0 0 0,1 0 0,0 1 0,0 0 0,0 1 0,1-1 0,-1 2 0,1-1 0,0 1 0,-1 0 0,1 1 0,0 0 0,0 0 0,0 1 0,0 1 0,0-1 0,0 1 0,0 1 0,0-1 0,0 2 0,-1-1 0,11 5 0,148 73 0,18 6 0,-182-85 0,76 29 0,0-4 0,93 17 0,138 24 0,-283-60 0,25 2 0,2-3 0,-1-2 0,100-4 0,-141-1 0,-3 4 0,-17 3 0,-21 5 0,-33 6 0,0-2 0,-1-4 0,-107 7 0,107-13 0,-673 11 0,470-18 0,142 2 0,1374 0 0,-1227 1 0,-1 2 0,1 0 0,-1 1 0,25 9 0,-20-5 0,0-2 0,33 4 0,-18-8 0,-31-3 0,1 2 0,-1-1 0,1 1 0,-1 1 0,0 0 0,0 0 0,19 8 0,-30-10 0,1 0 0,-1 0 0,0 0 0,1 0 0,-1 1 0,0-1 0,1 0 0,-1 0 0,0 0 0,1 1 0,-1-1 0,0 0 0,1 0 0,-1 1 0,0-1 0,0 0 0,1 1 0,-1-1 0,0 0 0,0 1 0,0-1 0,0 0 0,0 1 0,1-1 0,-1 1 0,0-1 0,0 0 0,0 1 0,0-1 0,0 0 0,0 1 0,0-1 0,0 1 0,0-1 0,0 1 0,-13 10 0,-24 5 0,-76 10 0,-205 22 0,-86-24 0,1-26 0,121-1 0,-4420 3 0,4674 3 0,-1 0 0,1 1 0,0 2 0,-34 12 0,-23 4 0,17-12 0,-1-2 0,1-4 0,-82-4 0,115-1 0,12 3 0,1 0 0,0 2 0,-1 0 0,2 2 0,-1 0 0,-32 14 0,21-7 0,-50 11 0,62-19 0,-27 4 0,-87 31 0,107-30 0,0-2 0,-1-1 0,0-1 0,0-1 0,-33 0 0,-149-5 0,90-3 0,-563 3 0,657 2 0,-1 1 0,1 1 0,0 2 0,-46 15 0,37-10 0,-55 10 0,52-18 0,-65-1 0,63-3 0,-44 6 0,56 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3.png"/><Relationship Id="rId7" Type="http://schemas.openxmlformats.org/officeDocument/2006/relationships/customXml" Target="../ink/ink2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customXml" Target="../ink/ink26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32.xml"/><Relationship Id="rId18" Type="http://schemas.openxmlformats.org/officeDocument/2006/relationships/image" Target="../media/image8.png"/><Relationship Id="rId3" Type="http://schemas.openxmlformats.org/officeDocument/2006/relationships/image" Target="../media/image36.png"/><Relationship Id="rId21" Type="http://schemas.openxmlformats.org/officeDocument/2006/relationships/customXml" Target="../ink/ink37.xml"/><Relationship Id="rId7" Type="http://schemas.openxmlformats.org/officeDocument/2006/relationships/customXml" Target="../ink/ink29.xml"/><Relationship Id="rId12" Type="http://schemas.openxmlformats.org/officeDocument/2006/relationships/image" Target="../media/image41.png"/><Relationship Id="rId17" Type="http://schemas.openxmlformats.org/officeDocument/2006/relationships/customXml" Target="../ink/ink34.xml"/><Relationship Id="rId25" Type="http://schemas.openxmlformats.org/officeDocument/2006/relationships/image" Target="../media/image44.png"/><Relationship Id="rId2" Type="http://schemas.openxmlformats.org/officeDocument/2006/relationships/image" Target="../media/image3.jpeg"/><Relationship Id="rId16" Type="http://schemas.openxmlformats.org/officeDocument/2006/relationships/image" Target="../media/image43.png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customXml" Target="../ink/ink31.xml"/><Relationship Id="rId24" Type="http://schemas.openxmlformats.org/officeDocument/2006/relationships/customXml" Target="../ink/ink40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9.xml"/><Relationship Id="rId10" Type="http://schemas.openxmlformats.org/officeDocument/2006/relationships/image" Target="../media/image40.png"/><Relationship Id="rId19" Type="http://schemas.openxmlformats.org/officeDocument/2006/relationships/customXml" Target="../ink/ink35.xml"/><Relationship Id="rId4" Type="http://schemas.openxmlformats.org/officeDocument/2006/relationships/image" Target="../media/image37.png"/><Relationship Id="rId9" Type="http://schemas.openxmlformats.org/officeDocument/2006/relationships/customXml" Target="../ink/ink30.xml"/><Relationship Id="rId14" Type="http://schemas.openxmlformats.org/officeDocument/2006/relationships/image" Target="../media/image42.png"/><Relationship Id="rId22" Type="http://schemas.openxmlformats.org/officeDocument/2006/relationships/customXml" Target="../ink/ink3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" Type="http://schemas.openxmlformats.org/officeDocument/2006/relationships/image" Target="../media/image3.jpe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3.xml"/><Relationship Id="rId1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customXml" Target="../ink/ink10.xml"/><Relationship Id="rId12" Type="http://schemas.openxmlformats.org/officeDocument/2006/relationships/image" Target="../media/image18.png"/><Relationship Id="rId17" Type="http://schemas.openxmlformats.org/officeDocument/2006/relationships/customXml" Target="../ink/ink15.xml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7.png"/><Relationship Id="rId19" Type="http://schemas.openxmlformats.org/officeDocument/2006/relationships/customXml" Target="../ink/ink16.xml"/><Relationship Id="rId4" Type="http://schemas.openxmlformats.org/officeDocument/2006/relationships/image" Target="../media/image3.jpeg"/><Relationship Id="rId9" Type="http://schemas.openxmlformats.org/officeDocument/2006/relationships/customXml" Target="../ink/ink11.xml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customXml" Target="../ink/ink19.xml"/><Relationship Id="rId12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6.png"/><Relationship Id="rId7" Type="http://schemas.openxmlformats.org/officeDocument/2006/relationships/image" Target="../media/image8.png"/><Relationship Id="rId12" Type="http://schemas.openxmlformats.org/officeDocument/2006/relationships/customXml" Target="../ink/ink2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customXml" Target="../ink/ink24.xml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393B-5BD7-92AB-D999-52F6C985F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2333093"/>
            <a:ext cx="10058400" cy="1407458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Bookman Old Style" panose="02050604050505020204" pitchFamily="18" charset="0"/>
              </a:rPr>
              <a:t>Module 1 –C0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FF07A-DB3D-F728-40F7-40DA9668F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5974" y="5397076"/>
            <a:ext cx="3358876" cy="466003"/>
          </a:xfrm>
        </p:spPr>
        <p:txBody>
          <a:bodyPr/>
          <a:lstStyle/>
          <a:p>
            <a:pPr algn="r"/>
            <a:r>
              <a:rPr lang="en-IN" b="1" cap="none" dirty="0">
                <a:solidFill>
                  <a:srgbClr val="002060"/>
                </a:solidFill>
              </a:rPr>
              <a:t>By- Ankur Prasad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078838-9A2B-673E-6225-C27C0871F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75" y="248210"/>
            <a:ext cx="41052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22DB30-F666-5CC5-4E6C-F92FC1339324}"/>
              </a:ext>
            </a:extLst>
          </p:cNvPr>
          <p:cNvSpPr/>
          <p:nvPr/>
        </p:nvSpPr>
        <p:spPr>
          <a:xfrm>
            <a:off x="1132114" y="4252751"/>
            <a:ext cx="10058400" cy="119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484484-E55D-D0F5-CEF5-EBB113DECFC3}"/>
              </a:ext>
            </a:extLst>
          </p:cNvPr>
          <p:cNvCxnSpPr>
            <a:cxnSpLocks/>
          </p:cNvCxnSpPr>
          <p:nvPr/>
        </p:nvCxnSpPr>
        <p:spPr>
          <a:xfrm>
            <a:off x="1857487" y="3971361"/>
            <a:ext cx="7806466" cy="0"/>
          </a:xfrm>
          <a:prstGeom prst="line">
            <a:avLst/>
          </a:prstGeom>
          <a:ln w="762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6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EDC0CB-DFCC-B5D8-46EF-5C7A11C61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t="2258" r="17424"/>
          <a:stretch/>
        </p:blipFill>
        <p:spPr bwMode="auto">
          <a:xfrm>
            <a:off x="10592696" y="24687"/>
            <a:ext cx="1437934" cy="11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DF3062-EFD1-A79F-B950-EA3A496C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17" y="52718"/>
            <a:ext cx="5809404" cy="1282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3050D1-1512-44C2-FBE5-69650D380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317" y="1334974"/>
            <a:ext cx="9015241" cy="4961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38D573-DEF5-E86F-81DB-0C657B1F4744}"/>
              </a:ext>
            </a:extLst>
          </p:cNvPr>
          <p:cNvSpPr txBox="1"/>
          <p:nvPr/>
        </p:nvSpPr>
        <p:spPr>
          <a:xfrm>
            <a:off x="1181199" y="324514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8B456-BDE9-15B1-E559-3BDFFE00C0E0}"/>
              </a:ext>
            </a:extLst>
          </p:cNvPr>
          <p:cNvSpPr txBox="1"/>
          <p:nvPr/>
        </p:nvSpPr>
        <p:spPr>
          <a:xfrm>
            <a:off x="1181199" y="1510050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11.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CE7758-3AF7-B580-C32D-35820935F438}"/>
                  </a:ext>
                </a:extLst>
              </p14:cNvPr>
              <p14:cNvContentPartPr/>
              <p14:nvPr/>
            </p14:nvContentPartPr>
            <p14:xfrm>
              <a:off x="7045581" y="178588"/>
              <a:ext cx="565560" cy="28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CE7758-3AF7-B580-C32D-35820935F4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2941" y="115588"/>
                <a:ext cx="691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4162EA-B88F-6C92-2DD7-BA36A093A651}"/>
                  </a:ext>
                </a:extLst>
              </p14:cNvPr>
              <p14:cNvContentPartPr/>
              <p14:nvPr/>
            </p14:nvContentPartPr>
            <p14:xfrm>
              <a:off x="3576981" y="1281628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4162EA-B88F-6C92-2DD7-BA36A093A6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3981" y="121898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37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EDC0CB-DFCC-B5D8-46EF-5C7A11C61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t="2258" r="17424"/>
          <a:stretch/>
        </p:blipFill>
        <p:spPr bwMode="auto">
          <a:xfrm>
            <a:off x="10592696" y="24687"/>
            <a:ext cx="1437934" cy="11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C34268-49C8-ECED-CF9E-A8016C8D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38" y="2187786"/>
            <a:ext cx="8702794" cy="1173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1694C7-DAA0-4F6E-7157-B15C1FA2A2F9}"/>
              </a:ext>
            </a:extLst>
          </p:cNvPr>
          <p:cNvSpPr txBox="1"/>
          <p:nvPr/>
        </p:nvSpPr>
        <p:spPr>
          <a:xfrm>
            <a:off x="1054620" y="2405245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12.</a:t>
            </a:r>
          </a:p>
        </p:txBody>
      </p:sp>
      <p:pic>
        <p:nvPicPr>
          <p:cNvPr id="4098" name="Picture 2" descr="3,077 Task Management Illustrations - Free in SVG, PNG, EPS - IconScout">
            <a:extLst>
              <a:ext uri="{FF2B5EF4-FFF2-40B4-BE49-F238E27FC236}">
                <a16:creationId xmlns:a16="http://schemas.microsoft.com/office/drawing/2014/main" id="{66D4AB4C-BF21-A0B9-B4A0-E601952E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568" y="2774577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938F67-93D0-C13A-3099-6227A82721FB}"/>
                  </a:ext>
                </a:extLst>
              </p14:cNvPr>
              <p14:cNvContentPartPr/>
              <p14:nvPr/>
            </p14:nvContentPartPr>
            <p14:xfrm>
              <a:off x="5378421" y="2018873"/>
              <a:ext cx="3009960" cy="11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938F67-93D0-C13A-3099-6227A82721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5781" y="1956233"/>
                <a:ext cx="31356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043109-6ACB-B89B-EA0D-1D3E247BC0F8}"/>
                  </a:ext>
                </a:extLst>
              </p14:cNvPr>
              <p14:cNvContentPartPr/>
              <p14:nvPr/>
            </p14:nvContentPartPr>
            <p14:xfrm>
              <a:off x="4951821" y="2187353"/>
              <a:ext cx="5581800" cy="9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043109-6ACB-B89B-EA0D-1D3E247BC0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89181" y="2124353"/>
                <a:ext cx="57074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13BCD7-4D3B-D66D-6BDA-F9887157D8E2}"/>
                  </a:ext>
                </a:extLst>
              </p14:cNvPr>
              <p14:cNvContentPartPr/>
              <p14:nvPr/>
            </p14:nvContentPartPr>
            <p14:xfrm>
              <a:off x="3099261" y="2068193"/>
              <a:ext cx="1804680" cy="65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13BCD7-4D3B-D66D-6BDA-F9887157D8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36621" y="2005553"/>
                <a:ext cx="19303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14E558-F601-CFDA-965D-690D4B466A65}"/>
                  </a:ext>
                </a:extLst>
              </p14:cNvPr>
              <p14:cNvContentPartPr/>
              <p14:nvPr/>
            </p14:nvContentPartPr>
            <p14:xfrm>
              <a:off x="1819461" y="2096633"/>
              <a:ext cx="755640" cy="2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14E558-F601-CFDA-965D-690D4B466A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56821" y="2033633"/>
                <a:ext cx="8812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C490E9B-9932-2AEF-F30C-54ABA5E8568F}"/>
                  </a:ext>
                </a:extLst>
              </p14:cNvPr>
              <p14:cNvContentPartPr/>
              <p14:nvPr/>
            </p14:nvContentPartPr>
            <p14:xfrm>
              <a:off x="2312661" y="2087993"/>
              <a:ext cx="1170360" cy="55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C490E9B-9932-2AEF-F30C-54ABA5E856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49661" y="2024993"/>
                <a:ext cx="1296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3FB751-D229-4F6F-F980-20E9DC6F2EBA}"/>
                  </a:ext>
                </a:extLst>
              </p14:cNvPr>
              <p14:cNvContentPartPr/>
              <p14:nvPr/>
            </p14:nvContentPartPr>
            <p14:xfrm>
              <a:off x="3236421" y="2079353"/>
              <a:ext cx="683280" cy="63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3FB751-D229-4F6F-F980-20E9DC6F2EB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73421" y="2016353"/>
                <a:ext cx="8089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BC5DAD-4267-B76D-6D12-AB888C7F7AFD}"/>
                  </a:ext>
                </a:extLst>
              </p14:cNvPr>
              <p14:cNvContentPartPr/>
              <p14:nvPr/>
            </p14:nvContentPartPr>
            <p14:xfrm>
              <a:off x="4016181" y="2187353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BC5DAD-4267-B76D-6D12-AB888C7F7AF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53181" y="212435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518F9-8123-E80D-488C-4A94BBC4F8E8}"/>
              </a:ext>
            </a:extLst>
          </p:cNvPr>
          <p:cNvGrpSpPr/>
          <p:nvPr/>
        </p:nvGrpSpPr>
        <p:grpSpPr>
          <a:xfrm>
            <a:off x="3619406" y="2115713"/>
            <a:ext cx="623160" cy="28897"/>
            <a:chOff x="3619406" y="2115713"/>
            <a:chExt cx="623160" cy="2889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436DAB-F135-32FF-DEE0-9E44E1787DA6}"/>
                    </a:ext>
                  </a:extLst>
                </p14:cNvPr>
                <p14:cNvContentPartPr/>
                <p14:nvPr/>
              </p14:nvContentPartPr>
              <p14:xfrm>
                <a:off x="3702261" y="2124713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436DAB-F135-32FF-DEE0-9E44E1787D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39261" y="20617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C804C4-7D80-CD3C-87D9-2D843B68F9C8}"/>
                    </a:ext>
                  </a:extLst>
                </p14:cNvPr>
                <p14:cNvContentPartPr/>
                <p14:nvPr/>
              </p14:nvContentPartPr>
              <p14:xfrm>
                <a:off x="3818541" y="2124713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C804C4-7D80-CD3C-87D9-2D843B68F9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5901" y="20617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59B9AD-399F-9063-2CED-E16F39385419}"/>
                    </a:ext>
                  </a:extLst>
                </p14:cNvPr>
                <p14:cNvContentPartPr/>
                <p14:nvPr/>
              </p14:nvContentPartPr>
              <p14:xfrm>
                <a:off x="3863541" y="2115713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59B9AD-399F-9063-2CED-E16F3938541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00541" y="20527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62F4D2-AF0C-F1A2-C642-F77FA0C5DFDB}"/>
                    </a:ext>
                  </a:extLst>
                </p14:cNvPr>
                <p14:cNvContentPartPr/>
                <p14:nvPr/>
              </p14:nvContentPartPr>
              <p14:xfrm>
                <a:off x="3908541" y="2115713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62F4D2-AF0C-F1A2-C642-F77FA0C5DFD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45541" y="20527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43256D-23C7-27FB-A227-A9E66D58CD6B}"/>
                    </a:ext>
                  </a:extLst>
                </p14:cNvPr>
                <p14:cNvContentPartPr/>
                <p14:nvPr/>
              </p14:nvContentPartPr>
              <p14:xfrm>
                <a:off x="3619406" y="214425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43256D-23C7-27FB-A227-A9E66D58CD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56406" y="20816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1146C7-B4F0-F506-2942-4FD1DDB83D9D}"/>
                    </a:ext>
                  </a:extLst>
                </p14:cNvPr>
                <p14:cNvContentPartPr/>
                <p14:nvPr/>
              </p14:nvContentPartPr>
              <p14:xfrm>
                <a:off x="3779966" y="2125170"/>
                <a:ext cx="462600" cy="1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1146C7-B4F0-F506-2942-4FD1DDB83D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16966" y="2062530"/>
                  <a:ext cx="588240" cy="13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067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D9FA-2EB7-15D7-A7A3-811E3C374B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2587" y="2392531"/>
            <a:ext cx="11426825" cy="3722444"/>
          </a:xfrm>
        </p:spPr>
        <p:txBody>
          <a:bodyPr>
            <a:normAutofit/>
          </a:bodyPr>
          <a:lstStyle/>
          <a:p>
            <a:pPr algn="ctr"/>
            <a:r>
              <a:rPr lang="en-IN" sz="9800" b="1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Any Questions</a:t>
            </a:r>
            <a:endParaRPr lang="en-IN" b="1" dirty="0">
              <a:solidFill>
                <a:srgbClr val="FF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218" name="Picture 2" descr="red question mark png PNG image with transparent background | TOPpng">
            <a:extLst>
              <a:ext uri="{FF2B5EF4-FFF2-40B4-BE49-F238E27FC236}">
                <a16:creationId xmlns:a16="http://schemas.microsoft.com/office/drawing/2014/main" id="{77E8966D-3304-BCB1-11EA-B0205148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" b="96042" l="10000" r="90000">
                        <a14:foregroundMark x1="45075" y1="79122" x2="39491" y2="93719"/>
                        <a14:foregroundMark x1="40710" y1="94846" x2="56292" y2="94541"/>
                        <a14:foregroundMark x1="56518" y1="93933" x2="47619" y2="80210"/>
                        <a14:foregroundMark x1="47619" y1="80210" x2="58311" y2="94688"/>
                        <a14:foregroundMark x1="38443" y1="1979" x2="38929" y2="1630"/>
                        <a14:foregroundMark x1="24167" y1="12224" x2="37343" y2="2768"/>
                        <a14:foregroundMark x1="54625" y1="1424" x2="56667" y2="1397"/>
                        <a14:foregroundMark x1="38929" y1="1630" x2="43338" y2="1572"/>
                        <a14:foregroundMark x1="56667" y1="1397" x2="74643" y2="9197"/>
                        <a14:foregroundMark x1="74643" y1="9197" x2="55000" y2="815"/>
                        <a14:backgroundMark x1="57976" y1="95809" x2="57976" y2="95809"/>
                        <a14:backgroundMark x1="58452" y1="95809" x2="58452" y2="95809"/>
                        <a14:backgroundMark x1="57976" y1="95460" x2="58214" y2="95227"/>
                        <a14:backgroundMark x1="58690" y1="95227" x2="58214" y2="95809"/>
                        <a14:backgroundMark x1="38690" y1="94412" x2="40000" y2="95460"/>
                        <a14:backgroundMark x1="45952" y1="76717" x2="44048" y2="78231"/>
                        <a14:backgroundMark x1="37857" y1="1979" x2="37857" y2="1979"/>
                        <a14:backgroundMark x1="37857" y1="1979" x2="38452" y2="1979"/>
                        <a14:backgroundMark x1="44286" y1="116" x2="55476" y2="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10" y="1444604"/>
            <a:ext cx="2850777" cy="291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2A6CF8E-7B57-89A3-3618-B430AE52E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t="2258" r="17424"/>
          <a:stretch/>
        </p:blipFill>
        <p:spPr bwMode="auto">
          <a:xfrm>
            <a:off x="10592696" y="99620"/>
            <a:ext cx="1437934" cy="11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06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A15A-BAD7-D7CE-191B-28C9237E03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6482" y="2568619"/>
            <a:ext cx="10659035" cy="1559391"/>
          </a:xfrm>
        </p:spPr>
        <p:txBody>
          <a:bodyPr/>
          <a:lstStyle/>
          <a:p>
            <a:pPr algn="ctr"/>
            <a:r>
              <a:rPr lang="en-IN" sz="9800" b="1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279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4B93D3-C599-38DD-B984-3950353D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67" y="916044"/>
            <a:ext cx="5626705" cy="56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694C53-D520-5DD2-8346-404CF6FEDD88}"/>
              </a:ext>
            </a:extLst>
          </p:cNvPr>
          <p:cNvSpPr txBox="1">
            <a:spLocks/>
          </p:cNvSpPr>
          <p:nvPr/>
        </p:nvSpPr>
        <p:spPr>
          <a:xfrm>
            <a:off x="812648" y="24596"/>
            <a:ext cx="9896144" cy="99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b="1" dirty="0">
                <a:solidFill>
                  <a:srgbClr val="22222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Linux Task 1 </a:t>
            </a:r>
            <a:endParaRPr lang="en-IN" sz="4300" b="1" dirty="0">
              <a:solidFill>
                <a:srgbClr val="22222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DAD97F-0621-36CF-D368-D0AAE94EC1AB}"/>
              </a:ext>
            </a:extLst>
          </p:cNvPr>
          <p:cNvCxnSpPr>
            <a:cxnSpLocks/>
          </p:cNvCxnSpPr>
          <p:nvPr/>
        </p:nvCxnSpPr>
        <p:spPr>
          <a:xfrm>
            <a:off x="1857487" y="1075765"/>
            <a:ext cx="780646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B12A2F98-475F-A082-A680-D8A60D0BE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t="2258" r="17424"/>
          <a:stretch/>
        </p:blipFill>
        <p:spPr bwMode="auto">
          <a:xfrm>
            <a:off x="10592696" y="99620"/>
            <a:ext cx="1437934" cy="11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0B9556-D984-9EEC-3ED5-6C668D2F300D}"/>
              </a:ext>
            </a:extLst>
          </p:cNvPr>
          <p:cNvSpPr txBox="1">
            <a:spLocks/>
          </p:cNvSpPr>
          <p:nvPr/>
        </p:nvSpPr>
        <p:spPr>
          <a:xfrm>
            <a:off x="499060" y="1299464"/>
            <a:ext cx="11173098" cy="485986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1. Create a new user </a:t>
            </a:r>
            <a:r>
              <a:rPr lang="en-US" i="1" dirty="0">
                <a:solidFill>
                  <a:schemeClr val="tx1"/>
                </a:solidFill>
                <a:latin typeface="Lato-Regular"/>
              </a:rPr>
              <a:t>“</a:t>
            </a:r>
            <a:r>
              <a:rPr lang="en-US" b="1" i="1" dirty="0">
                <a:solidFill>
                  <a:schemeClr val="tx1"/>
                </a:solidFill>
                <a:latin typeface="Lato-Regular"/>
              </a:rPr>
              <a:t>student</a:t>
            </a:r>
            <a:r>
              <a:rPr lang="en-US" i="1" dirty="0">
                <a:solidFill>
                  <a:schemeClr val="tx1"/>
                </a:solidFill>
                <a:latin typeface="Lato-Regular"/>
              </a:rPr>
              <a:t>”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 in Linux.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2. Create a new folder ‘internship’ in the /home/student (student user home directory).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3. Create a new folder ‘</a:t>
            </a:r>
            <a:r>
              <a:rPr lang="en-US" b="1" i="1" dirty="0" err="1">
                <a:solidFill>
                  <a:schemeClr val="tx1"/>
                </a:solidFill>
                <a:latin typeface="Lato-Regular"/>
              </a:rPr>
              <a:t>my_folder</a:t>
            </a:r>
            <a:r>
              <a:rPr lang="en-US" b="1" dirty="0">
                <a:solidFill>
                  <a:schemeClr val="tx1"/>
                </a:solidFill>
                <a:latin typeface="Lato-Regular"/>
              </a:rPr>
              <a:t>’ 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inside the student folder.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4. Create a new file ‘</a:t>
            </a:r>
            <a:r>
              <a:rPr lang="en-US" b="1" dirty="0">
                <a:solidFill>
                  <a:schemeClr val="tx1"/>
                </a:solidFill>
                <a:latin typeface="Lato-Regular"/>
              </a:rPr>
              <a:t>my_file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’ inside the folder student with the following contents:</a:t>
            </a:r>
          </a:p>
          <a:p>
            <a:pPr marL="1254125" indent="-90488"/>
            <a:r>
              <a:rPr lang="en-US" i="1" dirty="0">
                <a:solidFill>
                  <a:schemeClr val="tx1"/>
                </a:solidFill>
                <a:latin typeface="Lato-Regular"/>
              </a:rPr>
              <a:t>Hello</a:t>
            </a:r>
          </a:p>
          <a:p>
            <a:pPr marL="1254125" indent="-90488"/>
            <a:r>
              <a:rPr lang="en-US" i="1" dirty="0">
                <a:solidFill>
                  <a:schemeClr val="tx1"/>
                </a:solidFill>
                <a:latin typeface="Lato-Regular"/>
              </a:rPr>
              <a:t>My name is [your name].</a:t>
            </a:r>
          </a:p>
          <a:p>
            <a:pPr marL="1254125" indent="-90488"/>
            <a:r>
              <a:rPr lang="en-US" i="1" dirty="0">
                <a:solidFill>
                  <a:schemeClr val="tx1"/>
                </a:solidFill>
                <a:latin typeface="Lato-Regular"/>
              </a:rPr>
              <a:t>My team is [your_team_name].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5. Append the file ‘</a:t>
            </a:r>
            <a:r>
              <a:rPr lang="en-US" b="1" dirty="0">
                <a:solidFill>
                  <a:schemeClr val="tx1"/>
                </a:solidFill>
                <a:latin typeface="Lato-Regular"/>
              </a:rPr>
              <a:t>my_file’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 to add the following line at the end of the file</a:t>
            </a:r>
            <a:r>
              <a:rPr lang="en-US" i="1" dirty="0">
                <a:solidFill>
                  <a:schemeClr val="tx1"/>
                </a:solidFill>
                <a:latin typeface="Lato-Regular"/>
              </a:rPr>
              <a:t>:  India is my nation.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6. Navigate to the student directory and create a new folder ‘</a:t>
            </a:r>
            <a:r>
              <a:rPr lang="en-US" b="1" i="1" dirty="0">
                <a:solidFill>
                  <a:schemeClr val="tx1"/>
                </a:solidFill>
                <a:latin typeface="Lato-Regular"/>
              </a:rPr>
              <a:t>student’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7. Create three files with some text in the ‘</a:t>
            </a:r>
            <a:r>
              <a:rPr lang="en-US" b="1" dirty="0">
                <a:solidFill>
                  <a:schemeClr val="tx1"/>
                </a:solidFill>
                <a:latin typeface="Lato-Regular"/>
              </a:rPr>
              <a:t>student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’ folder.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8. Delete any one file from the three created files.</a:t>
            </a:r>
            <a:endParaRPr lang="en-US" sz="1800" dirty="0">
              <a:solidFill>
                <a:schemeClr val="tx1"/>
              </a:solidFill>
              <a:latin typeface="La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133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A53B095-ACBB-B6E1-7584-05D13A9B8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t="2258" r="17424"/>
          <a:stretch/>
        </p:blipFill>
        <p:spPr bwMode="auto">
          <a:xfrm>
            <a:off x="10592696" y="52967"/>
            <a:ext cx="1437934" cy="11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9EF89-E614-E5A5-B952-9C08F304A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4" b="-1"/>
          <a:stretch/>
        </p:blipFill>
        <p:spPr>
          <a:xfrm>
            <a:off x="2350445" y="214636"/>
            <a:ext cx="4945809" cy="291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C4CEE-6B6E-66F8-95CD-B289EE4A9C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11"/>
          <a:stretch/>
        </p:blipFill>
        <p:spPr>
          <a:xfrm>
            <a:off x="2350445" y="3349690"/>
            <a:ext cx="7491109" cy="2749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F30887-AAB9-7481-17A7-9A074E67A39A}"/>
              </a:ext>
            </a:extLst>
          </p:cNvPr>
          <p:cNvSpPr txBox="1"/>
          <p:nvPr/>
        </p:nvSpPr>
        <p:spPr>
          <a:xfrm>
            <a:off x="1238507" y="3429000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A0523-5652-477D-2023-301F5CFF7F73}"/>
              </a:ext>
            </a:extLst>
          </p:cNvPr>
          <p:cNvSpPr txBox="1"/>
          <p:nvPr/>
        </p:nvSpPr>
        <p:spPr>
          <a:xfrm>
            <a:off x="1238507" y="482559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1.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0A065A-AE49-EAEE-FB76-AAB54A9F66D8}"/>
                  </a:ext>
                </a:extLst>
              </p14:cNvPr>
              <p14:cNvContentPartPr/>
              <p14:nvPr/>
            </p14:nvContentPartPr>
            <p14:xfrm>
              <a:off x="2393301" y="3260908"/>
              <a:ext cx="1447200" cy="47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0A065A-AE49-EAEE-FB76-AAB54A9F66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0661" y="3197908"/>
                <a:ext cx="1572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7AD4F9-7231-2AAC-46D0-ABD3ADE944DE}"/>
                  </a:ext>
                </a:extLst>
              </p14:cNvPr>
              <p14:cNvContentPartPr/>
              <p14:nvPr/>
            </p14:nvContentPartPr>
            <p14:xfrm>
              <a:off x="3397701" y="3202228"/>
              <a:ext cx="2125080" cy="168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7AD4F9-7231-2AAC-46D0-ABD3ADE944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34701" y="3139228"/>
                <a:ext cx="225072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DF51820-CEFB-8309-F0A1-365D252EAF95}"/>
              </a:ext>
            </a:extLst>
          </p:cNvPr>
          <p:cNvGrpSpPr/>
          <p:nvPr/>
        </p:nvGrpSpPr>
        <p:grpSpPr>
          <a:xfrm>
            <a:off x="4338741" y="3307708"/>
            <a:ext cx="206640" cy="45360"/>
            <a:chOff x="4338741" y="3307708"/>
            <a:chExt cx="206640" cy="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87B1ED-86BA-0850-6FF0-467AB036BD63}"/>
                    </a:ext>
                  </a:extLst>
                </p14:cNvPr>
                <p14:cNvContentPartPr/>
                <p14:nvPr/>
              </p14:nvContentPartPr>
              <p14:xfrm>
                <a:off x="4545021" y="3307708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87B1ED-86BA-0850-6FF0-467AB036BD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82021" y="324506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E7DF80-2035-971E-EA9D-87C426D42C51}"/>
                    </a:ext>
                  </a:extLst>
                </p14:cNvPr>
                <p14:cNvContentPartPr/>
                <p14:nvPr/>
              </p14:nvContentPartPr>
              <p14:xfrm>
                <a:off x="4338741" y="3352708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E7DF80-2035-971E-EA9D-87C426D42C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75741" y="329006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E62229-7159-C72D-29BA-12D2F8A07277}"/>
                    </a:ext>
                  </a:extLst>
                </p14:cNvPr>
                <p14:cNvContentPartPr/>
                <p14:nvPr/>
              </p14:nvContentPartPr>
              <p14:xfrm>
                <a:off x="4428381" y="3325708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E62229-7159-C72D-29BA-12D2F8A072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65741" y="32627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44C9643-9B07-5225-F58C-DCCD794F4475}"/>
                  </a:ext>
                </a:extLst>
              </p14:cNvPr>
              <p14:cNvContentPartPr/>
              <p14:nvPr/>
            </p14:nvContentPartPr>
            <p14:xfrm>
              <a:off x="4534581" y="3182068"/>
              <a:ext cx="2440440" cy="126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44C9643-9B07-5225-F58C-DCCD794F44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71581" y="3119428"/>
                <a:ext cx="25660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D348337-1F3A-0B70-0744-B14F5060A0F5}"/>
                  </a:ext>
                </a:extLst>
              </p14:cNvPr>
              <p14:cNvContentPartPr/>
              <p14:nvPr/>
            </p14:nvContentPartPr>
            <p14:xfrm>
              <a:off x="6230901" y="3245068"/>
              <a:ext cx="674280" cy="72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D348337-1F3A-0B70-0744-B14F5060A0F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8261" y="3182068"/>
                <a:ext cx="7999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655FF71-88FF-B38B-0FD2-6A7A0F991BF1}"/>
                  </a:ext>
                </a:extLst>
              </p14:cNvPr>
              <p14:cNvContentPartPr/>
              <p14:nvPr/>
            </p14:nvContentPartPr>
            <p14:xfrm>
              <a:off x="6382821" y="3315988"/>
              <a:ext cx="3498840" cy="55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655FF71-88FF-B38B-0FD2-6A7A0F991B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19821" y="3253348"/>
                <a:ext cx="362448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6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2B3CB4-1C37-7285-010E-B9AF75655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6871" r="26993"/>
          <a:stretch/>
        </p:blipFill>
        <p:spPr>
          <a:xfrm>
            <a:off x="4262717" y="1358978"/>
            <a:ext cx="3666565" cy="45257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694C53-D520-5DD2-8346-404CF6FEDD88}"/>
              </a:ext>
            </a:extLst>
          </p:cNvPr>
          <p:cNvSpPr txBox="1">
            <a:spLocks/>
          </p:cNvSpPr>
          <p:nvPr/>
        </p:nvSpPr>
        <p:spPr>
          <a:xfrm>
            <a:off x="812648" y="24596"/>
            <a:ext cx="9896144" cy="99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b="1" dirty="0">
                <a:solidFill>
                  <a:srgbClr val="22222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Linux Task 2</a:t>
            </a:r>
            <a:endParaRPr lang="en-IN" sz="4300" b="1" dirty="0">
              <a:solidFill>
                <a:srgbClr val="22222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DAD97F-0621-36CF-D368-D0AAE94EC1AB}"/>
              </a:ext>
            </a:extLst>
          </p:cNvPr>
          <p:cNvCxnSpPr>
            <a:cxnSpLocks/>
          </p:cNvCxnSpPr>
          <p:nvPr/>
        </p:nvCxnSpPr>
        <p:spPr>
          <a:xfrm>
            <a:off x="1857487" y="1075765"/>
            <a:ext cx="780646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B12A2F98-475F-A082-A680-D8A60D0BE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t="2258" r="17424"/>
          <a:stretch/>
        </p:blipFill>
        <p:spPr bwMode="auto">
          <a:xfrm>
            <a:off x="10592696" y="99620"/>
            <a:ext cx="1437934" cy="11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0B9556-D984-9EEC-3ED5-6C668D2F300D}"/>
              </a:ext>
            </a:extLst>
          </p:cNvPr>
          <p:cNvSpPr txBox="1">
            <a:spLocks/>
          </p:cNvSpPr>
          <p:nvPr/>
        </p:nvSpPr>
        <p:spPr>
          <a:xfrm>
            <a:off x="499060" y="1299464"/>
            <a:ext cx="11459858" cy="485986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1. Create two users ‘</a:t>
            </a:r>
            <a:r>
              <a:rPr lang="en-US" b="1" i="1" dirty="0">
                <a:solidFill>
                  <a:schemeClr val="tx1"/>
                </a:solidFill>
                <a:latin typeface="Lato-Regular"/>
              </a:rPr>
              <a:t>student1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’ and ‘</a:t>
            </a:r>
            <a:r>
              <a:rPr lang="en-US" b="1" i="1" dirty="0">
                <a:solidFill>
                  <a:schemeClr val="tx1"/>
                </a:solidFill>
                <a:latin typeface="Lato-Regular"/>
              </a:rPr>
              <a:t>student2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’.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2. Create a folder “</a:t>
            </a:r>
            <a:r>
              <a:rPr lang="en-US" b="1" i="1" dirty="0" err="1">
                <a:solidFill>
                  <a:schemeClr val="tx1"/>
                </a:solidFill>
                <a:latin typeface="Lato-Regular"/>
              </a:rPr>
              <a:t>abc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” in the </a:t>
            </a:r>
            <a:r>
              <a:rPr lang="en-US" b="1" i="1" dirty="0">
                <a:solidFill>
                  <a:schemeClr val="tx1"/>
                </a:solidFill>
                <a:latin typeface="Lato-Regular"/>
              </a:rPr>
              <a:t>student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 user home directory (/home/student)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3. Create a folder “</a:t>
            </a:r>
            <a:r>
              <a:rPr lang="en-US" b="1" i="1" dirty="0">
                <a:solidFill>
                  <a:schemeClr val="tx1"/>
                </a:solidFill>
                <a:latin typeface="Lato-Regular"/>
              </a:rPr>
              <a:t>intern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” inside the </a:t>
            </a:r>
            <a:r>
              <a:rPr lang="en-US" i="1" dirty="0" err="1">
                <a:solidFill>
                  <a:schemeClr val="tx1"/>
                </a:solidFill>
                <a:latin typeface="Lato-Regular"/>
              </a:rPr>
              <a:t>abc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 folder.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4. Create four files “</a:t>
            </a:r>
            <a:r>
              <a:rPr lang="en-US" b="1" i="1" dirty="0">
                <a:solidFill>
                  <a:schemeClr val="tx1"/>
                </a:solidFill>
                <a:latin typeface="Lato-Regular"/>
              </a:rPr>
              <a:t>file1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”, “</a:t>
            </a:r>
            <a:r>
              <a:rPr lang="en-US" b="1" i="1" dirty="0">
                <a:solidFill>
                  <a:schemeClr val="tx1"/>
                </a:solidFill>
                <a:latin typeface="Lato-Regular"/>
              </a:rPr>
              <a:t>file2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”, “</a:t>
            </a:r>
            <a:r>
              <a:rPr lang="en-US" b="1" i="1" dirty="0">
                <a:solidFill>
                  <a:schemeClr val="tx1"/>
                </a:solidFill>
                <a:latin typeface="Lato-Regular"/>
              </a:rPr>
              <a:t>file3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” and “</a:t>
            </a:r>
            <a:r>
              <a:rPr lang="en-US" b="1" i="1" dirty="0">
                <a:solidFill>
                  <a:schemeClr val="tx1"/>
                </a:solidFill>
                <a:latin typeface="Lato-Regular"/>
              </a:rPr>
              <a:t>file4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” with some random text inside </a:t>
            </a:r>
            <a:r>
              <a:rPr lang="en-IN" dirty="0">
                <a:solidFill>
                  <a:schemeClr val="tx1"/>
                </a:solidFill>
                <a:latin typeface="Lato-Regular"/>
              </a:rPr>
              <a:t>the </a:t>
            </a:r>
            <a:r>
              <a:rPr lang="en-IN" i="1" dirty="0">
                <a:solidFill>
                  <a:schemeClr val="tx1"/>
                </a:solidFill>
                <a:latin typeface="Lato-Regular"/>
              </a:rPr>
              <a:t>intern</a:t>
            </a:r>
            <a:r>
              <a:rPr lang="en-IN" dirty="0">
                <a:solidFill>
                  <a:schemeClr val="tx1"/>
                </a:solidFill>
                <a:latin typeface="Lato-Regular"/>
              </a:rPr>
              <a:t> folder.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5. Create a hidden file “</a:t>
            </a:r>
            <a:r>
              <a:rPr lang="en-US" b="1" i="1" dirty="0" err="1">
                <a:solidFill>
                  <a:schemeClr val="tx1"/>
                </a:solidFill>
                <a:latin typeface="Lato-Regular"/>
              </a:rPr>
              <a:t>my_hidden_file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” inside the </a:t>
            </a:r>
            <a:r>
              <a:rPr lang="en-US" i="1" dirty="0">
                <a:solidFill>
                  <a:schemeClr val="tx1"/>
                </a:solidFill>
                <a:latin typeface="Lato-Regular"/>
              </a:rPr>
              <a:t>intern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 folder.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6. Create a new folder “</a:t>
            </a:r>
            <a:r>
              <a:rPr lang="en-US" b="1" i="1" dirty="0">
                <a:solidFill>
                  <a:schemeClr val="tx1"/>
                </a:solidFill>
                <a:latin typeface="Lato-Regular"/>
              </a:rPr>
              <a:t>test1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” inside the </a:t>
            </a:r>
            <a:r>
              <a:rPr lang="en-US" i="1" dirty="0" err="1">
                <a:solidFill>
                  <a:schemeClr val="tx1"/>
                </a:solidFill>
                <a:latin typeface="Lato-Regular"/>
              </a:rPr>
              <a:t>abc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 folder.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7. Copy all the contents including the hidden file of the intern folder to the </a:t>
            </a:r>
            <a:r>
              <a:rPr lang="en-US" i="1" dirty="0">
                <a:solidFill>
                  <a:schemeClr val="tx1"/>
                </a:solidFill>
                <a:latin typeface="Lato-Regular"/>
              </a:rPr>
              <a:t>test1 </a:t>
            </a:r>
            <a:r>
              <a:rPr lang="en-IN" dirty="0">
                <a:solidFill>
                  <a:schemeClr val="tx1"/>
                </a:solidFill>
                <a:latin typeface="Lato-Regular"/>
              </a:rPr>
              <a:t>folder.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8. Create a new folder “</a:t>
            </a:r>
            <a:r>
              <a:rPr lang="en-US" b="1" i="1" dirty="0">
                <a:solidFill>
                  <a:schemeClr val="tx1"/>
                </a:solidFill>
                <a:latin typeface="Lato-Regular"/>
              </a:rPr>
              <a:t>test2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” inside the </a:t>
            </a:r>
            <a:r>
              <a:rPr lang="en-US" i="1" dirty="0" err="1">
                <a:solidFill>
                  <a:schemeClr val="tx1"/>
                </a:solidFill>
                <a:latin typeface="Lato-Regular"/>
              </a:rPr>
              <a:t>abc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 folder.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Lato-Regular"/>
              </a:rPr>
              <a:t>9. Copy all the contents excluding the hidden file of the intern folder to the </a:t>
            </a:r>
            <a:r>
              <a:rPr lang="en-US" i="1" dirty="0">
                <a:solidFill>
                  <a:schemeClr val="tx1"/>
                </a:solidFill>
                <a:latin typeface="Lato-Regular"/>
              </a:rPr>
              <a:t>test2</a:t>
            </a:r>
            <a:r>
              <a:rPr lang="en-US" dirty="0">
                <a:solidFill>
                  <a:schemeClr val="tx1"/>
                </a:solidFill>
                <a:latin typeface="Lato-Regular"/>
              </a:rPr>
              <a:t> </a:t>
            </a:r>
            <a:r>
              <a:rPr lang="en-IN" dirty="0">
                <a:solidFill>
                  <a:schemeClr val="tx1"/>
                </a:solidFill>
                <a:latin typeface="Lato-Regular"/>
              </a:rPr>
              <a:t>folder.</a:t>
            </a:r>
          </a:p>
        </p:txBody>
      </p:sp>
    </p:spTree>
    <p:extLst>
      <p:ext uri="{BB962C8B-B14F-4D97-AF65-F5344CB8AC3E}">
        <p14:creationId xmlns:p14="http://schemas.microsoft.com/office/powerpoint/2010/main" val="203901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752FD-29F4-37B5-A43F-A0AD9B47ADC9}"/>
              </a:ext>
            </a:extLst>
          </p:cNvPr>
          <p:cNvSpPr txBox="1"/>
          <p:nvPr/>
        </p:nvSpPr>
        <p:spPr>
          <a:xfrm>
            <a:off x="403412" y="165527"/>
            <a:ext cx="1172583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Lato-Regular"/>
              </a:rPr>
              <a:t>10. Create a file “</a:t>
            </a:r>
            <a:r>
              <a:rPr lang="en-US" sz="2000" b="1" i="1" dirty="0" err="1">
                <a:latin typeface="Lato-Regular"/>
              </a:rPr>
              <a:t>test_file</a:t>
            </a:r>
            <a:r>
              <a:rPr lang="en-US" sz="2000" dirty="0">
                <a:latin typeface="Lato-Regular"/>
              </a:rPr>
              <a:t>” in the </a:t>
            </a:r>
            <a:r>
              <a:rPr lang="en-US" sz="2000" i="1" dirty="0" err="1">
                <a:latin typeface="Lato-Regular"/>
              </a:rPr>
              <a:t>abc</a:t>
            </a:r>
            <a:r>
              <a:rPr lang="en-US" sz="2000" dirty="0">
                <a:latin typeface="Lato-Regular"/>
              </a:rPr>
              <a:t> folder with the following contents:</a:t>
            </a:r>
          </a:p>
          <a:p>
            <a:pPr marL="1074738" algn="l"/>
            <a:r>
              <a:rPr lang="en-IN" sz="2000" i="1" dirty="0">
                <a:latin typeface="Lato-Regular"/>
              </a:rPr>
              <a:t>echo $PWD</a:t>
            </a:r>
          </a:p>
          <a:p>
            <a:pPr marL="1074738" algn="l"/>
            <a:r>
              <a:rPr lang="en-IN" sz="2000" i="1" dirty="0">
                <a:latin typeface="Lato-Regular"/>
              </a:rPr>
              <a:t>echo $HOSTNAME</a:t>
            </a:r>
          </a:p>
          <a:p>
            <a:pPr marL="1074738" algn="l"/>
            <a:r>
              <a:rPr lang="en-IN" sz="2000" i="1" dirty="0">
                <a:latin typeface="Lato-Regular"/>
              </a:rPr>
              <a:t>echo $HOME</a:t>
            </a:r>
          </a:p>
          <a:p>
            <a:pPr marL="1074738" algn="l"/>
            <a:r>
              <a:rPr lang="en-IN" sz="2000" i="1" dirty="0">
                <a:latin typeface="Lato-Regular"/>
              </a:rPr>
              <a:t>echo $SHELL</a:t>
            </a:r>
          </a:p>
          <a:p>
            <a:pPr marL="1074738" algn="l"/>
            <a:r>
              <a:rPr lang="en-IN" sz="2000" i="1" dirty="0">
                <a:latin typeface="Lato-Regular"/>
              </a:rPr>
              <a:t>echo $PATH</a:t>
            </a:r>
          </a:p>
          <a:p>
            <a:pPr marL="1074738" algn="l"/>
            <a:r>
              <a:rPr lang="en-IN" sz="2000" i="1" dirty="0">
                <a:latin typeface="Lato-Regular"/>
              </a:rPr>
              <a:t>echo $USER</a:t>
            </a:r>
          </a:p>
          <a:p>
            <a:pPr marL="1074738" algn="l"/>
            <a:r>
              <a:rPr lang="en-IN" sz="2000" i="1" dirty="0">
                <a:latin typeface="Lato-Regular"/>
              </a:rPr>
              <a:t>echo $LANG</a:t>
            </a:r>
          </a:p>
          <a:p>
            <a:pPr marL="1074738" algn="l"/>
            <a:r>
              <a:rPr lang="en-IN" sz="2000" i="1" dirty="0">
                <a:latin typeface="Lato-Regular"/>
              </a:rPr>
              <a:t>echo $LOGNAME</a:t>
            </a:r>
          </a:p>
          <a:p>
            <a:pPr marL="1074738" algn="l"/>
            <a:endParaRPr lang="en-IN" sz="2000" dirty="0">
              <a:latin typeface="Lato-Regular"/>
            </a:endParaRPr>
          </a:p>
          <a:p>
            <a:pPr marL="457200" indent="-457200" algn="l">
              <a:buAutoNum type="arabicPeriod" startAt="11"/>
            </a:pPr>
            <a:r>
              <a:rPr lang="en-US" sz="2000" dirty="0">
                <a:latin typeface="Lato-Regular"/>
              </a:rPr>
              <a:t>Compress the </a:t>
            </a:r>
            <a:r>
              <a:rPr lang="en-US" sz="2000" i="1" dirty="0" err="1">
                <a:latin typeface="Lato-Regular"/>
              </a:rPr>
              <a:t>abc</a:t>
            </a:r>
            <a:r>
              <a:rPr lang="en-US" sz="2000" dirty="0">
                <a:latin typeface="Lato-Regular"/>
              </a:rPr>
              <a:t> folder as “</a:t>
            </a:r>
            <a:r>
              <a:rPr lang="en-US" sz="2000" b="1" i="1" dirty="0">
                <a:latin typeface="Lato-Regular"/>
              </a:rPr>
              <a:t>to_be_copied.tar.gz</a:t>
            </a:r>
            <a:r>
              <a:rPr lang="en-US" sz="2000" dirty="0">
                <a:latin typeface="Lato-Regular"/>
              </a:rPr>
              <a:t>”.</a:t>
            </a:r>
          </a:p>
          <a:p>
            <a:pPr marL="457200" indent="-457200" algn="l">
              <a:buAutoNum type="arabicPeriod" startAt="11"/>
            </a:pPr>
            <a:endParaRPr lang="en-US" sz="2000" dirty="0">
              <a:latin typeface="Lato-Regular"/>
            </a:endParaRPr>
          </a:p>
          <a:p>
            <a:pPr marL="457200" indent="-457200" algn="l">
              <a:buAutoNum type="arabicPeriod" startAt="11"/>
            </a:pPr>
            <a:r>
              <a:rPr lang="en-US" sz="2000" dirty="0">
                <a:latin typeface="Lato-Regular"/>
              </a:rPr>
              <a:t>Now, Login as </a:t>
            </a:r>
            <a:r>
              <a:rPr lang="en-US" sz="2000" i="1" dirty="0">
                <a:latin typeface="Lato-Regular"/>
              </a:rPr>
              <a:t>student1</a:t>
            </a:r>
            <a:r>
              <a:rPr lang="en-US" sz="2000" dirty="0">
                <a:latin typeface="Lato-Regular"/>
              </a:rPr>
              <a:t> and copy the zip file to the </a:t>
            </a:r>
            <a:r>
              <a:rPr lang="en-US" sz="2000" i="1" dirty="0">
                <a:latin typeface="Lato-Regular"/>
              </a:rPr>
              <a:t>student1</a:t>
            </a:r>
            <a:r>
              <a:rPr lang="en-US" sz="2000" dirty="0">
                <a:latin typeface="Lato-Regular"/>
              </a:rPr>
              <a:t> user home directory and run the </a:t>
            </a:r>
            <a:r>
              <a:rPr lang="en-US" sz="2000" b="1" i="1" dirty="0" err="1">
                <a:latin typeface="Lato-Regular"/>
              </a:rPr>
              <a:t>test_file</a:t>
            </a:r>
            <a:r>
              <a:rPr lang="en-US" sz="2000" b="1" i="1" dirty="0">
                <a:latin typeface="Lato-Regular"/>
              </a:rPr>
              <a:t> </a:t>
            </a:r>
            <a:r>
              <a:rPr lang="en-US" sz="2000" dirty="0">
                <a:latin typeface="Lato-Regular"/>
              </a:rPr>
              <a:t>and save the output as “</a:t>
            </a:r>
            <a:r>
              <a:rPr lang="en-US" sz="2000" b="1" i="1" dirty="0">
                <a:latin typeface="Lato-Regular"/>
              </a:rPr>
              <a:t>output</a:t>
            </a:r>
            <a:r>
              <a:rPr lang="en-US" sz="2000" dirty="0">
                <a:latin typeface="Lato-Regular"/>
              </a:rPr>
              <a:t>.</a:t>
            </a:r>
            <a:r>
              <a:rPr lang="en-US" sz="2000" b="1" i="1" dirty="0">
                <a:latin typeface="Lato-Regular"/>
              </a:rPr>
              <a:t>txt</a:t>
            </a:r>
            <a:r>
              <a:rPr lang="en-US" sz="2000" dirty="0">
                <a:latin typeface="Lato-Regular"/>
              </a:rPr>
              <a:t>” after </a:t>
            </a:r>
            <a:r>
              <a:rPr lang="en-IN" sz="2000" dirty="0">
                <a:latin typeface="Lato-Regular"/>
              </a:rPr>
              <a:t>extracting the zip file.</a:t>
            </a:r>
          </a:p>
          <a:p>
            <a:pPr algn="l"/>
            <a:endParaRPr lang="en-IN" sz="2000" dirty="0">
              <a:latin typeface="Lato-Regular"/>
            </a:endParaRPr>
          </a:p>
          <a:p>
            <a:pPr marL="1074738" indent="-990600" algn="l"/>
            <a:r>
              <a:rPr lang="en-US" sz="2000" dirty="0">
                <a:latin typeface="Lato-Regular"/>
              </a:rPr>
              <a:t>13.Again, login as </a:t>
            </a:r>
            <a:r>
              <a:rPr lang="en-US" sz="2000" i="1" dirty="0">
                <a:latin typeface="Lato-Regular"/>
              </a:rPr>
              <a:t>student2</a:t>
            </a:r>
            <a:r>
              <a:rPr lang="en-US" sz="2000" dirty="0">
                <a:latin typeface="Lato-Regular"/>
              </a:rPr>
              <a:t> and copy the zip file to the </a:t>
            </a:r>
            <a:r>
              <a:rPr lang="en-US" sz="2000" i="1" dirty="0">
                <a:latin typeface="Lato-Regular"/>
              </a:rPr>
              <a:t>student2</a:t>
            </a:r>
            <a:r>
              <a:rPr lang="en-US" sz="2000" dirty="0">
                <a:latin typeface="Lato-Regular"/>
              </a:rPr>
              <a:t> user home directory. Rename the zip file as “</a:t>
            </a:r>
            <a:r>
              <a:rPr lang="en-US" sz="2000" b="1" i="1" dirty="0">
                <a:latin typeface="Lato-Regular"/>
              </a:rPr>
              <a:t>copy.tar.gz</a:t>
            </a:r>
            <a:r>
              <a:rPr lang="en-US" sz="2000" dirty="0">
                <a:latin typeface="Lato-Regular"/>
              </a:rPr>
              <a:t>”. Make a copy of it as “</a:t>
            </a:r>
            <a:r>
              <a:rPr lang="en-US" sz="2000" b="1" i="1" dirty="0">
                <a:latin typeface="Lato-Regular"/>
              </a:rPr>
              <a:t>copied.gz</a:t>
            </a:r>
            <a:r>
              <a:rPr lang="en-US" sz="2000" dirty="0">
                <a:latin typeface="Lato-Regular"/>
              </a:rPr>
              <a:t>” and run the </a:t>
            </a:r>
            <a:r>
              <a:rPr lang="en-US" sz="2000" b="1" i="1" dirty="0" err="1">
                <a:latin typeface="Lato-Regular"/>
              </a:rPr>
              <a:t>test_file</a:t>
            </a:r>
            <a:r>
              <a:rPr lang="en-US" sz="2000" b="1" i="1" dirty="0">
                <a:latin typeface="Lato-Regular"/>
              </a:rPr>
              <a:t> </a:t>
            </a:r>
            <a:r>
              <a:rPr lang="en-US" sz="2000" dirty="0">
                <a:latin typeface="Lato-Regular"/>
              </a:rPr>
              <a:t>and save the output as “</a:t>
            </a:r>
            <a:r>
              <a:rPr lang="en-US" sz="2000" b="1" i="1" dirty="0">
                <a:latin typeface="Lato-Regular"/>
              </a:rPr>
              <a:t>output.txt</a:t>
            </a:r>
            <a:r>
              <a:rPr lang="en-US" sz="2000" dirty="0">
                <a:latin typeface="Lato-Regular"/>
              </a:rPr>
              <a:t>” after extracting the </a:t>
            </a:r>
            <a:r>
              <a:rPr lang="en-IN" sz="2000" b="1" i="1" dirty="0">
                <a:latin typeface="Lato-Regular"/>
              </a:rPr>
              <a:t>copied.tar.gz</a:t>
            </a:r>
            <a:r>
              <a:rPr lang="en-IN" sz="2000" dirty="0">
                <a:latin typeface="Lato-Regular"/>
              </a:rPr>
              <a:t>.</a:t>
            </a:r>
          </a:p>
          <a:p>
            <a:pPr algn="l"/>
            <a:r>
              <a:rPr lang="en-US" sz="2000" dirty="0">
                <a:latin typeface="Lato-Regular"/>
              </a:rPr>
              <a:t>14. Backup and compress the </a:t>
            </a:r>
            <a:r>
              <a:rPr lang="en-US" sz="2000" i="1" dirty="0" err="1">
                <a:latin typeface="Lato-Regular"/>
              </a:rPr>
              <a:t>abc</a:t>
            </a:r>
            <a:r>
              <a:rPr lang="en-US" sz="2000" dirty="0">
                <a:latin typeface="Lato-Regular"/>
              </a:rPr>
              <a:t> folder present in the student user home directory as “</a:t>
            </a:r>
            <a:r>
              <a:rPr lang="en-US" sz="2000" b="1" i="1" dirty="0">
                <a:latin typeface="Lato-Regular"/>
              </a:rPr>
              <a:t>backup.tar.gz</a:t>
            </a:r>
            <a:r>
              <a:rPr lang="en-US" sz="2000" dirty="0">
                <a:latin typeface="Lato-Regular"/>
              </a:rPr>
              <a:t>”.</a:t>
            </a:r>
            <a:endParaRPr lang="en-IN" sz="2000" dirty="0">
              <a:latin typeface="Lato-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E87DF-3275-484F-FCF2-F2E900394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t="2258" r="17424"/>
          <a:stretch/>
        </p:blipFill>
        <p:spPr bwMode="auto">
          <a:xfrm>
            <a:off x="10592696" y="99620"/>
            <a:ext cx="1437934" cy="11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6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C28A4-BDBF-154D-7F02-E5DFC8B6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06" y="1952029"/>
            <a:ext cx="7277731" cy="41532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E458D8-8F02-BB7B-37BA-7696BA02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06" y="593889"/>
            <a:ext cx="4846530" cy="1202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B1CBBB-9686-6031-C369-3A1217BF7B1A}"/>
              </a:ext>
            </a:extLst>
          </p:cNvPr>
          <p:cNvSpPr txBox="1"/>
          <p:nvPr/>
        </p:nvSpPr>
        <p:spPr>
          <a:xfrm>
            <a:off x="1038050" y="496406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64E37-A4A6-AC67-3874-7311B68383F0}"/>
              </a:ext>
            </a:extLst>
          </p:cNvPr>
          <p:cNvSpPr txBox="1"/>
          <p:nvPr/>
        </p:nvSpPr>
        <p:spPr>
          <a:xfrm>
            <a:off x="1038050" y="1990735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2.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DA2D4D-AD73-5B1B-5E03-8321C2A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t="2258" r="17424"/>
          <a:stretch/>
        </p:blipFill>
        <p:spPr bwMode="auto">
          <a:xfrm>
            <a:off x="10592696" y="24687"/>
            <a:ext cx="1437934" cy="11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DC23EB-5608-EC3F-F4D7-5BA4435DC7CC}"/>
                  </a:ext>
                </a:extLst>
              </p14:cNvPr>
              <p14:cNvContentPartPr/>
              <p14:nvPr/>
            </p14:nvContentPartPr>
            <p14:xfrm>
              <a:off x="5295621" y="1792468"/>
              <a:ext cx="3893400" cy="362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DC23EB-5608-EC3F-F4D7-5BA4435DC7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2621" y="1729468"/>
                <a:ext cx="40190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C094BD-9A3F-7448-540E-61B297DB7D9C}"/>
                  </a:ext>
                </a:extLst>
              </p14:cNvPr>
              <p14:cNvContentPartPr/>
              <p14:nvPr/>
            </p14:nvContentPartPr>
            <p14:xfrm>
              <a:off x="5199501" y="1954108"/>
              <a:ext cx="1293840" cy="46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C094BD-9A3F-7448-540E-61B297DB7D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36501" y="1891108"/>
                <a:ext cx="1419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BC09F0-8B05-D910-54A0-C405C7856C10}"/>
                  </a:ext>
                </a:extLst>
              </p14:cNvPr>
              <p14:cNvContentPartPr/>
              <p14:nvPr/>
            </p14:nvContentPartPr>
            <p14:xfrm>
              <a:off x="4479501" y="1900468"/>
              <a:ext cx="76500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BC09F0-8B05-D910-54A0-C405C7856C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16861" y="1837828"/>
                <a:ext cx="8906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EC971C8-CC1F-9F25-FA81-03D1F143B729}"/>
                  </a:ext>
                </a:extLst>
              </p14:cNvPr>
              <p14:cNvContentPartPr/>
              <p14:nvPr/>
            </p14:nvContentPartPr>
            <p14:xfrm>
              <a:off x="2966781" y="1836748"/>
              <a:ext cx="1470960" cy="72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EC971C8-CC1F-9F25-FA81-03D1F143B7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3781" y="1774108"/>
                <a:ext cx="15966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19A6635-E813-ED79-271C-1FD4191A9A31}"/>
                  </a:ext>
                </a:extLst>
              </p14:cNvPr>
              <p14:cNvContentPartPr/>
              <p14:nvPr/>
            </p14:nvContentPartPr>
            <p14:xfrm>
              <a:off x="2416701" y="1863028"/>
              <a:ext cx="1124640" cy="46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19A6635-E813-ED79-271C-1FD4191A9A3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53701" y="1800028"/>
                <a:ext cx="12502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B12A68D-2654-2E54-26EF-51D06A0F7EEA}"/>
                  </a:ext>
                </a:extLst>
              </p14:cNvPr>
              <p14:cNvContentPartPr/>
              <p14:nvPr/>
            </p14:nvContentPartPr>
            <p14:xfrm>
              <a:off x="1977141" y="1836748"/>
              <a:ext cx="963360" cy="117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B12A68D-2654-2E54-26EF-51D06A0F7EE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14141" y="1774108"/>
                <a:ext cx="108900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E8B472D-E170-5FFD-0299-46098390E917}"/>
              </a:ext>
            </a:extLst>
          </p:cNvPr>
          <p:cNvGrpSpPr/>
          <p:nvPr/>
        </p:nvGrpSpPr>
        <p:grpSpPr>
          <a:xfrm>
            <a:off x="1855461" y="1909468"/>
            <a:ext cx="188640" cy="18000"/>
            <a:chOff x="1855461" y="1909468"/>
            <a:chExt cx="188640" cy="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83A1C8-DFA0-A406-754E-5545989CA05F}"/>
                    </a:ext>
                  </a:extLst>
                </p14:cNvPr>
                <p14:cNvContentPartPr/>
                <p14:nvPr/>
              </p14:nvContentPartPr>
              <p14:xfrm>
                <a:off x="2043741" y="1909468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83A1C8-DFA0-A406-754E-5545989CA0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80741" y="184646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64CFD1-B2E7-9E69-70FC-9C46EDA1DE5A}"/>
                    </a:ext>
                  </a:extLst>
                </p14:cNvPr>
                <p14:cNvContentPartPr/>
                <p14:nvPr/>
              </p14:nvContentPartPr>
              <p14:xfrm>
                <a:off x="1936101" y="1909468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64CFD1-B2E7-9E69-70FC-9C46EDA1DE5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73101" y="184646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8FD8FF-965B-6600-70B1-92954023918C}"/>
                    </a:ext>
                  </a:extLst>
                </p14:cNvPr>
                <p14:cNvContentPartPr/>
                <p14:nvPr/>
              </p14:nvContentPartPr>
              <p14:xfrm>
                <a:off x="1855461" y="1927108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8FD8FF-965B-6600-70B1-92954023918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92821" y="186446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025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EDC0CB-DFCC-B5D8-46EF-5C7A11C61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t="2258" r="17424"/>
          <a:stretch/>
        </p:blipFill>
        <p:spPr bwMode="auto">
          <a:xfrm>
            <a:off x="10592696" y="24687"/>
            <a:ext cx="1437934" cy="11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F84493-9495-176F-D558-904A287F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21" y="618305"/>
            <a:ext cx="7201524" cy="2507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730AA-4DF5-B406-6F07-2D7E475F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321" y="3581669"/>
            <a:ext cx="7094835" cy="2080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CD20B-23C2-33D8-CB93-86BF7834E266}"/>
              </a:ext>
            </a:extLst>
          </p:cNvPr>
          <p:cNvSpPr txBox="1"/>
          <p:nvPr/>
        </p:nvSpPr>
        <p:spPr>
          <a:xfrm>
            <a:off x="941203" y="975232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33F4F-1591-87FB-F0BC-5A8F388BFE98}"/>
              </a:ext>
            </a:extLst>
          </p:cNvPr>
          <p:cNvSpPr txBox="1"/>
          <p:nvPr/>
        </p:nvSpPr>
        <p:spPr>
          <a:xfrm>
            <a:off x="941203" y="4059388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4.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6FAA31-776A-1947-C9E9-4E8696C95774}"/>
                  </a:ext>
                </a:extLst>
              </p14:cNvPr>
              <p14:cNvContentPartPr/>
              <p14:nvPr/>
            </p14:nvContentPartPr>
            <p14:xfrm>
              <a:off x="3964876" y="1044175"/>
              <a:ext cx="344880" cy="15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6FAA31-776A-1947-C9E9-4E8696C95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56236" y="1035175"/>
                <a:ext cx="3625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6B46AC-5714-ED2C-C314-A767737B4154}"/>
                  </a:ext>
                </a:extLst>
              </p14:cNvPr>
              <p14:cNvContentPartPr/>
              <p14:nvPr/>
            </p14:nvContentPartPr>
            <p14:xfrm>
              <a:off x="4064596" y="1116535"/>
              <a:ext cx="191880" cy="11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6B46AC-5714-ED2C-C314-A767737B41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5596" y="1107895"/>
                <a:ext cx="2095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3C6261-A9E7-993D-B8EA-9FCAAC4A7C39}"/>
                  </a:ext>
                </a:extLst>
              </p14:cNvPr>
              <p14:cNvContentPartPr/>
              <p14:nvPr/>
            </p14:nvContentPartPr>
            <p14:xfrm>
              <a:off x="5241181" y="678385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3C6261-A9E7-993D-B8EA-9FCAAC4A7C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78181" y="6157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733B777-6DA2-E912-294E-B0FC9199277D}"/>
                  </a:ext>
                </a:extLst>
              </p14:cNvPr>
              <p14:cNvContentPartPr/>
              <p14:nvPr/>
            </p14:nvContentPartPr>
            <p14:xfrm>
              <a:off x="6586501" y="667585"/>
              <a:ext cx="1120680" cy="41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733B777-6DA2-E912-294E-B0FC919927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23501" y="604585"/>
                <a:ext cx="1246320" cy="1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1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EDC0CB-DFCC-B5D8-46EF-5C7A11C61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t="2258" r="17424"/>
          <a:stretch/>
        </p:blipFill>
        <p:spPr bwMode="auto">
          <a:xfrm>
            <a:off x="10592696" y="24687"/>
            <a:ext cx="1437934" cy="11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7CFD8C-0CD9-D879-76B0-2DED4E865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62" y="205793"/>
            <a:ext cx="5776461" cy="249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02EA8-6086-51FF-EAEF-F0FC2D1EA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62" y="2895006"/>
            <a:ext cx="7285351" cy="1897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EB343-F7EF-1D7F-71AA-6D2266902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162" y="4953906"/>
            <a:ext cx="6393734" cy="1242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31C5F-88E9-F812-645A-EF0D1C1C667C}"/>
              </a:ext>
            </a:extLst>
          </p:cNvPr>
          <p:cNvSpPr txBox="1"/>
          <p:nvPr/>
        </p:nvSpPr>
        <p:spPr>
          <a:xfrm>
            <a:off x="1026044" y="407626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5.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173D6-78E8-64FB-193D-9DBBDF47CDB5}"/>
              </a:ext>
            </a:extLst>
          </p:cNvPr>
          <p:cNvSpPr txBox="1"/>
          <p:nvPr/>
        </p:nvSpPr>
        <p:spPr>
          <a:xfrm>
            <a:off x="1026044" y="3059668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6.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27EF7-D46D-D0E7-1A0F-F1B6ABAB9066}"/>
              </a:ext>
            </a:extLst>
          </p:cNvPr>
          <p:cNvSpPr txBox="1"/>
          <p:nvPr/>
        </p:nvSpPr>
        <p:spPr>
          <a:xfrm>
            <a:off x="1026044" y="5146848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7.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1D9166-8E1E-ACAE-C46C-256693F17BB4}"/>
                  </a:ext>
                </a:extLst>
              </p14:cNvPr>
              <p14:cNvContentPartPr/>
              <p14:nvPr/>
            </p14:nvContentPartPr>
            <p14:xfrm>
              <a:off x="5468421" y="290414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1D9166-8E1E-ACAE-C46C-256693F17B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05421" y="28415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5D7612-CE87-C39E-76CE-8FDCD8D4A27C}"/>
                  </a:ext>
                </a:extLst>
              </p14:cNvPr>
              <p14:cNvContentPartPr/>
              <p14:nvPr/>
            </p14:nvContentPartPr>
            <p14:xfrm>
              <a:off x="6777021" y="2967508"/>
              <a:ext cx="837720" cy="16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5D7612-CE87-C39E-76CE-8FDCD8D4A2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14021" y="2904508"/>
                <a:ext cx="963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ED574E-18B2-27F0-2476-948F98D24988}"/>
                  </a:ext>
                </a:extLst>
              </p14:cNvPr>
              <p14:cNvContentPartPr/>
              <p14:nvPr/>
            </p14:nvContentPartPr>
            <p14:xfrm>
              <a:off x="6894021" y="2776708"/>
              <a:ext cx="1721160" cy="255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ED574E-18B2-27F0-2476-948F98D249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1021" y="2713708"/>
                <a:ext cx="18468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7674BE-F6BE-6F96-8926-5B6CAE9BC56C}"/>
                  </a:ext>
                </a:extLst>
              </p14:cNvPr>
              <p14:cNvContentPartPr/>
              <p14:nvPr/>
            </p14:nvContentPartPr>
            <p14:xfrm>
              <a:off x="8453901" y="294914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7674BE-F6BE-6F96-8926-5B6CAE9BC5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0901" y="288614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4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EDC0CB-DFCC-B5D8-46EF-5C7A11C61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t="2258" r="17424"/>
          <a:stretch/>
        </p:blipFill>
        <p:spPr bwMode="auto">
          <a:xfrm>
            <a:off x="10592696" y="24687"/>
            <a:ext cx="1437934" cy="11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3DFD90-42EC-D9A5-98A4-36D9F567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01" y="796779"/>
            <a:ext cx="7148179" cy="662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CF2BB-3C13-B6B1-DA07-5693A7F38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7" r="373" b="859"/>
          <a:stretch/>
        </p:blipFill>
        <p:spPr>
          <a:xfrm>
            <a:off x="1889401" y="1885361"/>
            <a:ext cx="8989131" cy="4308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C89F42-8415-0035-96FA-0EC61FB9B31C}"/>
              </a:ext>
            </a:extLst>
          </p:cNvPr>
          <p:cNvSpPr txBox="1"/>
          <p:nvPr/>
        </p:nvSpPr>
        <p:spPr>
          <a:xfrm>
            <a:off x="1086295" y="975232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8.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557A4-7427-D395-D28E-1575AA9D4BE3}"/>
              </a:ext>
            </a:extLst>
          </p:cNvPr>
          <p:cNvSpPr txBox="1"/>
          <p:nvPr/>
        </p:nvSpPr>
        <p:spPr>
          <a:xfrm>
            <a:off x="1086295" y="1965106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31738817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9864F"/>
      </a:accent1>
      <a:accent2>
        <a:srgbClr val="3372F6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9928</TotalTime>
  <Words>543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Black</vt:lpstr>
      <vt:lpstr>Bookman Old Style</vt:lpstr>
      <vt:lpstr>Calibri</vt:lpstr>
      <vt:lpstr>Calibri Light</vt:lpstr>
      <vt:lpstr>Lato-Regular</vt:lpstr>
      <vt:lpstr>Microsoft Sans Serif</vt:lpstr>
      <vt:lpstr>Retrospect</vt:lpstr>
      <vt:lpstr>Module 1 –C0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1 -F1</dc:title>
  <dc:creator>Ankur Prasad</dc:creator>
  <cp:lastModifiedBy>Ankur Prasad</cp:lastModifiedBy>
  <cp:revision>28</cp:revision>
  <dcterms:created xsi:type="dcterms:W3CDTF">2023-01-19T15:30:34Z</dcterms:created>
  <dcterms:modified xsi:type="dcterms:W3CDTF">2023-04-29T11:28:16Z</dcterms:modified>
</cp:coreProperties>
</file>