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taging.cms.mediaiqdigital.com/appnexus-load/jobs/executions/1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Spring Batch</a:t>
            </a:r>
          </a:p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Introduction and practical use-cases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Step Flow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75" y="1943812"/>
            <a:ext cx="23050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Job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1520575"/>
            <a:ext cx="28384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Job Execution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2" y="1500500"/>
            <a:ext cx="63150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Job Repository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502350"/>
            <a:ext cx="70294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Appnexus Load - Basic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&lt;batch:job id="</a:t>
            </a:r>
            <a:r>
              <a:rPr b="1" lang="en-GB" sz="1800"/>
              <a:t>countryLoadJob</a:t>
            </a:r>
            <a:r>
              <a:rPr lang="en-GB" sz="1800"/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		&lt;batch:step id="step1"&gt;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			&lt;batch:tasklet ref="</a:t>
            </a:r>
            <a:r>
              <a:rPr b="1" lang="en-GB" sz="1800"/>
              <a:t>countryLoadTasklet</a:t>
            </a:r>
            <a:r>
              <a:rPr lang="en-GB" sz="1800"/>
              <a:t>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			&lt;batch:next on="CONTINUE*" to="step1"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			&lt;batch:end on="END"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			&lt;batch:listeners&gt;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				&lt;batch:listener ref="</a:t>
            </a:r>
            <a:r>
              <a:rPr lang="en-GB" sz="1800">
                <a:solidFill>
                  <a:srgbClr val="CC0000"/>
                </a:solidFill>
              </a:rPr>
              <a:t>pagingAwareStepExecutionListener</a:t>
            </a:r>
            <a:r>
              <a:rPr lang="en-GB" sz="1800"/>
              <a:t>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			&lt;/batch:listeners&gt;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		&lt;/batch:step&gt;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/>
              <a:t>	&lt;/batch:job&gt;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Appnexus Load - Advanced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/>
              <a:t>         &lt;batch:job id="domainReportLoadJob"&gt;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/>
              <a:t>		&lt;batch:step id="</a:t>
            </a:r>
            <a:r>
              <a:rPr b="1" lang="en-GB" sz="1400">
                <a:solidFill>
                  <a:srgbClr val="FF0000"/>
                </a:solidFill>
              </a:rPr>
              <a:t>step1</a:t>
            </a:r>
            <a:r>
              <a:rPr lang="en-GB" sz="1400"/>
              <a:t>" next="step2"&gt;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/>
              <a:t>			&lt;batch:tasklet ref="</a:t>
            </a:r>
            <a:r>
              <a:rPr b="1" lang="en-GB" sz="1400"/>
              <a:t>domainReportRequestTasklet</a:t>
            </a:r>
            <a:r>
              <a:rPr lang="en-GB" sz="1400"/>
              <a:t>" /&gt;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/>
              <a:t>		&lt;/batch:step&gt;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/>
              <a:t>		&lt;batch:step id="</a:t>
            </a:r>
            <a:r>
              <a:rPr b="1" lang="en-GB" sz="1400">
                <a:solidFill>
                  <a:srgbClr val="FF0000"/>
                </a:solidFill>
              </a:rPr>
              <a:t>step2</a:t>
            </a:r>
            <a:r>
              <a:rPr lang="en-GB" sz="1400"/>
              <a:t>" next="step3"&gt;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/>
              <a:t>			&lt;batch:tasklet ref="</a:t>
            </a:r>
            <a:r>
              <a:rPr b="1" lang="en-GB" sz="1400"/>
              <a:t>domainReportStatusTasklet</a:t>
            </a:r>
            <a:r>
              <a:rPr lang="en-GB" sz="1400"/>
              <a:t>" /&gt;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/>
              <a:t>		&lt;/batch:step&gt;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/>
              <a:t>		&lt;batch:step id="</a:t>
            </a:r>
            <a:r>
              <a:rPr b="1" lang="en-GB" sz="1400">
                <a:solidFill>
                  <a:srgbClr val="FF0000"/>
                </a:solidFill>
              </a:rPr>
              <a:t>step3</a:t>
            </a:r>
            <a:r>
              <a:rPr lang="en-GB" sz="1400"/>
              <a:t>"&gt;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/>
              <a:t>			&lt;batch:tasklet ref="</a:t>
            </a:r>
            <a:r>
              <a:rPr b="1" lang="en-GB" sz="1400"/>
              <a:t>domainReportDownloadTasklet</a:t>
            </a:r>
            <a:r>
              <a:rPr lang="en-GB" sz="1400"/>
              <a:t>" /&gt;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/>
              <a:t>		&lt;/batch:step&gt;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/>
              <a:t>	&lt;/batch:job&gt;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Spring Batch Admin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http://staging.cms.mediaiqdigital.com/appnexus-load/jobs/executions/11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Thanks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Batch?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no user-interaction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long running process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mostly sequential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onetime, daily, monthly, yearly, 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 use Batch?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Easy to configure.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Declarative Vs. Programmatic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Easy to manage.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Existing infrastructure - Spring Batch Admin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Basic Architecutre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JobLauncher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Job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GB"/>
              <a:t>Step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-GB"/>
              <a:t>Type1</a:t>
            </a:r>
          </a:p>
          <a:p>
            <a:pPr indent="-228600" lvl="4" marL="2286000" rtl="0">
              <a:spcBef>
                <a:spcPts val="0"/>
              </a:spcBef>
            </a:pPr>
            <a:r>
              <a:rPr lang="en-GB"/>
              <a:t>Tasklet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-GB"/>
              <a:t>Type2</a:t>
            </a:r>
          </a:p>
          <a:p>
            <a:pPr indent="-228600" lvl="4" marL="2286000" rtl="0">
              <a:spcBef>
                <a:spcPts val="0"/>
              </a:spcBef>
            </a:pPr>
            <a:r>
              <a:rPr lang="en-GB"/>
              <a:t>Item Reader</a:t>
            </a:r>
          </a:p>
          <a:p>
            <a:pPr indent="-228600" lvl="4" marL="2286000" rtl="0">
              <a:spcBef>
                <a:spcPts val="0"/>
              </a:spcBef>
            </a:pPr>
            <a:r>
              <a:rPr lang="en-GB"/>
              <a:t>Item Writer</a:t>
            </a:r>
          </a:p>
          <a:p>
            <a:pPr indent="-228600" lvl="4" marL="2286000">
              <a:spcBef>
                <a:spcPts val="0"/>
              </a:spcBef>
            </a:pPr>
            <a:r>
              <a:rPr lang="en-GB"/>
              <a:t>Item Processor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Basic Architecture - Cont.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2331150"/>
            <a:ext cx="62103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Basic Architecture - Cont. - Chunk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87" y="1811350"/>
            <a:ext cx="63722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Readers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FlatFileItemReader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JdbcCursorItemReader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JdbcPagingItemReader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HibernateCursorItemReader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IbatisPagingItemReader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JmsItemReader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Writers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FlatFileItemWriter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HibernateItemWriter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JdbcBatchItemWriter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JpaItemWriter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StaxEventItemWriter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etc.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Step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2514600"/>
            <a:ext cx="39243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