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 (Dark)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3" name="Shape 13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tyle3singlecolormid.png"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Shape 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6" name="Shape 66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Shape 71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(Light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trips_color.png" id="21" name="Shape 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buFont typeface="Proxima Nova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34343"/>
              </a:buClr>
              <a:buFont typeface="Proxima Nova"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29" name="Shape 29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buFont typeface="Quattrocento Sans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Proxima Nova"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SzPct val="100000"/>
              <a:buFont typeface="Proxima Nov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8" name="Shape 38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 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Proxima Nova"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SzPct val="100000"/>
              <a:buFont typeface="Proxima Nova"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trips_white.png"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buFont typeface="Proxima Nova"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" name="Shape 53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" name="Shape 54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Classroom booking system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Advanced programming (CSE201)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11700" y="3509125"/>
            <a:ext cx="3401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Ankur Sharma (2016225)</a:t>
            </a:r>
            <a:br>
              <a:rPr lang="en" sz="1600">
                <a:solidFill>
                  <a:srgbClr val="FFFFFF"/>
                </a:solidFill>
              </a:rPr>
            </a:br>
            <a:r>
              <a:rPr lang="en" sz="1600">
                <a:solidFill>
                  <a:srgbClr val="FFFFFF"/>
                </a:solidFill>
              </a:rPr>
              <a:t>Anvit Mangal (2016135)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details and design patterns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960200"/>
            <a:ext cx="8520600" cy="41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Adaptor</a:t>
            </a:r>
            <a:r>
              <a:rPr lang="en" sz="1700"/>
              <a:t>: SimpleDateFormat used with other formats.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Singleton</a:t>
            </a:r>
            <a:r>
              <a:rPr lang="en" sz="1700"/>
              <a:t>: Admin.requests same for all admins. Single instance.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Flyweight</a:t>
            </a:r>
            <a:r>
              <a:rPr lang="en" sz="1700"/>
              <a:t>: All rooms and users stored are unique.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Template</a:t>
            </a:r>
            <a:r>
              <a:rPr lang="en" sz="1700"/>
              <a:t>: While booking room for student, booking room method is divided into 3 parts: checking room availability, sending request to admin, saving request for student.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Factory</a:t>
            </a:r>
            <a:r>
              <a:rPr lang="en" sz="1700"/>
              <a:t>: Constructor of Users class and its sub-classes(Admin, Faculty, Student), Room class constructor, Course class constructor, syncDB method in Main class.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Decorator</a:t>
            </a:r>
            <a:r>
              <a:rPr lang="en" sz="1700"/>
              <a:t>: New SimpleDateFormat().format() and new SimpleDateFormat().parse(): Methods for formatting date to other formats and to other data types.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700"/>
              <a:t>Observer</a:t>
            </a:r>
            <a:r>
              <a:rPr lang="en" sz="1700"/>
              <a:t>: Admin.requests, booked in Room class, roomsBooked in User class. when any of them is changed, other are notified.</a:t>
            </a:r>
          </a:p>
          <a:p>
            <a:pPr indent="-336550" lvl="0" marL="457200">
              <a:spcBef>
                <a:spcPts val="0"/>
              </a:spcBef>
              <a:buSzPct val="100000"/>
            </a:pPr>
            <a:r>
              <a:rPr lang="en" sz="1700"/>
              <a:t>Various </a:t>
            </a:r>
            <a:r>
              <a:rPr b="1" lang="en" sz="1700"/>
              <a:t>OOPS concepts</a:t>
            </a:r>
            <a:r>
              <a:rPr lang="en" sz="1700"/>
              <a:t> like Abstraction, Encapsulation, Inheritance are used.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ssues faced while implementation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9722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Issue while checking conditions for time overlapping. Resolved by, java.util’s date data structure, using Date.compareTo method.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Issue while sending request to admin: admin object not getting serialised. Resolved by making the HashMap serialised separately in requests.a.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Issue while storing courses: each course was stored in a different file, with the course code being the file name. 4 HSS courses with same name. Resolved by storing all courses in a single file, using an ArrayList.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Issue in serialisation while updating and running several instances of the application at one time. Resolved by serialising whenever updating. Deserialising at each instance.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/>
              <a:t>Individual Contributions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999175"/>
            <a:ext cx="4252800" cy="424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134F5C"/>
                </a:solidFill>
              </a:rPr>
              <a:t>Ankur Sharma: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User Interface( including CSS styles, JFoenix library, fxml style properties)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Database structure of courses, rooms, users. Using serialisation.</a:t>
            </a: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Data Structures for storing students requests, room booking, etc. </a:t>
            </a:r>
          </a:p>
          <a:p>
            <a:pPr indent="-3238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Algorithms: Search algorithm for students on key listener, checking time intervals overlapping while room booking,  auto room allotment, etc.</a:t>
            </a:r>
          </a:p>
          <a:p>
            <a:pPr indent="-330200" lvl="0" marL="457200" rtl="0">
              <a:spcBef>
                <a:spcPts val="0"/>
              </a:spcBef>
              <a:buClr>
                <a:srgbClr val="134F5C"/>
              </a:buClr>
              <a:buSzPct val="106666"/>
            </a:pPr>
            <a:r>
              <a:rPr lang="en" sz="1500">
                <a:solidFill>
                  <a:srgbClr val="000000"/>
                </a:solidFill>
              </a:rPr>
              <a:t>Email client for sign up process, password recovery and room booking request status.</a:t>
            </a:r>
            <a:br>
              <a:rPr b="1" lang="en" sz="2000"/>
            </a:b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42350" y="999175"/>
            <a:ext cx="4252800" cy="409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134F5C"/>
                </a:solidFill>
              </a:rPr>
              <a:t>Anvit Mangal</a:t>
            </a:r>
            <a:r>
              <a:rPr b="1" lang="en" sz="2000">
                <a:solidFill>
                  <a:srgbClr val="134F5C"/>
                </a:solidFill>
              </a:rPr>
              <a:t>: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User Interface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Database structure of courses, rooms, users. Using serialisation.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Data Structures for storing students requests, room booking, etc. 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Algorithms: Search algorithm for students on key listener, checking time intervals overlapping while room booking,  auto room allotment, etc.</a:t>
            </a:r>
          </a:p>
          <a:p>
            <a:pPr indent="-3238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500">
                <a:solidFill>
                  <a:srgbClr val="000000"/>
                </a:solidFill>
              </a:rPr>
              <a:t>Email client for password recovery.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Bonus features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 the </a:t>
            </a:r>
            <a:r>
              <a:rPr b="1" lang="en"/>
              <a:t>Sign-up process</a:t>
            </a:r>
            <a:r>
              <a:rPr lang="en"/>
              <a:t>, we have incorporated an </a:t>
            </a:r>
            <a:r>
              <a:rPr b="1" lang="en"/>
              <a:t>OTP feature</a:t>
            </a:r>
            <a:r>
              <a:rPr lang="en"/>
              <a:t>, which sends the user an email, with the OTP, to complete the sign-up process. Simple Mail Transfer Protocol (SMTP) is used. 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The request status of the room booking is sent to the student via email, automatically, when Admin accepts or rejects the request.</a:t>
            </a:r>
            <a:br>
              <a:rPr lang="en"/>
            </a:b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/>
              <a:t>Forgotten Password Recovery: </a:t>
            </a:r>
            <a:r>
              <a:rPr lang="en"/>
              <a:t>is done by sending an OTP to user’s email 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