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9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8D63B-B964-4A0C-96FF-81AA55FD8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4BB17-9A2E-4149-A083-A4E361F1F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A29C9-C490-445E-897E-713327A0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DB82-6BE7-45AA-8139-5C97347C7C5A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7BA0C-A2D2-4A98-859E-71EC5E37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34159-13D0-48C6-B293-B69DCC6F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81F9-94AE-4EEC-9CFF-BA9418BE8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63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1F0F4-CC8A-45A7-9B85-750E607C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4A543-0F6F-4813-9F9D-4343ABF71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06558-073D-4BD5-9D93-269D11AB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DB82-6BE7-45AA-8139-5C97347C7C5A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3CE78-017D-4C78-9592-94E39A5A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84B5A-718D-4791-9AFB-20DC00BA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81F9-94AE-4EEC-9CFF-BA9418BE8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43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92299-7000-40C1-A7AA-6AA3E23FE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5154A-3835-4984-A853-16EF51D33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40E55-3E37-41C6-97B2-63715C447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DB82-6BE7-45AA-8139-5C97347C7C5A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C5258-399A-4A1F-995B-30ACF132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9535C-6082-41D0-8F48-3B5D4050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81F9-94AE-4EEC-9CFF-BA9418BE8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29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1995-8DF8-4EC6-B9FF-4902C116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4A1CC-5915-476C-B5BE-D6C73728A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95862-C8E4-4C74-8569-BDE27DD9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DB82-6BE7-45AA-8139-5C97347C7C5A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051F7-79AF-4F7F-9DF9-CF23CFF4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4F2C5-8F75-4FD0-8845-130EC871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81F9-94AE-4EEC-9CFF-BA9418BE8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49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442C-EB27-4250-9B70-B2316AB96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A6CA9-F66D-4976-9E1C-86C196E1B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22A9-E0E1-4EE0-8F67-E8779A351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DB82-6BE7-45AA-8139-5C97347C7C5A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50E7D-9D01-4824-B4B8-92CB6554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E282B-E7B2-4C66-B08B-783346DA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81F9-94AE-4EEC-9CFF-BA9418BE8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6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4A06-B1DA-4033-8F9C-8C9F4F7C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0B2B6-2C9C-48EC-9A0A-C4AF3D6F8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75E0B-2F94-4971-A680-BA003C442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80DB6-22AA-45F5-8BD5-CB911CCD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DB82-6BE7-45AA-8139-5C97347C7C5A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4A1CC-CD6A-4C56-8025-5308561F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B6641-7C9E-47F6-91FE-0CFE62AD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81F9-94AE-4EEC-9CFF-BA9418BE8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73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E3AA8-2818-49B7-96B0-00B45293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F8909-C6F2-4B42-8FC2-FE4B7B5E7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A11E8-14BE-4327-B1E0-CB4DA7246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C0970-A644-48F2-AB7B-711DBB929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7447C1-3069-41D3-B184-ED7E2A46D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087F91-B227-4B00-B5F9-1D252B1C3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DB82-6BE7-45AA-8139-5C97347C7C5A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9B9D3-2CC4-4452-AC80-46409283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5A79E0-0427-4BC8-A8B5-1E0859E53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81F9-94AE-4EEC-9CFF-BA9418BE8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89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90DA-30CE-4D44-AE5D-4AB687AA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17F69-DF05-454D-A4A2-DCFE1902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DB82-6BE7-45AA-8139-5C97347C7C5A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6AD02-9260-4470-927E-F0E72650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37430-0AE5-4360-9D37-D502EB20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81F9-94AE-4EEC-9CFF-BA9418BE8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10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11AD5-79EF-4273-9A9E-AB6A5BEDF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DB82-6BE7-45AA-8139-5C97347C7C5A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5969F-49DA-4582-9244-EF5171C6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D2F99-D6D6-4B5D-A64B-B9636EBC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81F9-94AE-4EEC-9CFF-BA9418BE8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28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64E0-5C33-4C2E-A7FF-6EE01120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39AA2-83E0-463A-96D7-05EA19A66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486CF-2275-41D1-AB1F-9AC274250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A3B33-8DBF-4CF8-9B06-C764C9BA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DB82-6BE7-45AA-8139-5C97347C7C5A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8B5FD-D95F-4680-8466-10274E03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4004E-DE56-4620-89EB-76818CEE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81F9-94AE-4EEC-9CFF-BA9418BE8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82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F488-130F-4AC5-900C-9CFC16E3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A2ABBF-27C7-46F2-80A0-2FA7EA336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9F3F2-F9F4-4A62-88A6-D39A9C869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0B6FB-81B8-468F-9436-C3BB51C2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DB82-6BE7-45AA-8139-5C97347C7C5A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5E59F-3972-4F65-8C99-E3D75B742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9B2D9-2F93-4665-B532-2EEAA3A1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81F9-94AE-4EEC-9CFF-BA9418BE8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3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81388-88AC-46CA-A2A2-FA399394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04B8F-C195-4FEA-8198-18A953EFD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8E7B3-C705-4BB3-8103-961EA5AC6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DDB82-6BE7-45AA-8139-5C97347C7C5A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85C55-0F53-4B38-B0F0-D4EDEFD19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F587C-DA3E-46F3-ABF4-E7F65DAED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681F9-94AE-4EEC-9CFF-BA9418BE8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04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8C2BD3-DAAB-4731-9244-06758A602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D764CE-A207-4C0F-BE61-5BCEBDED2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9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9F79E5-D262-410F-987F-C7A34E3E0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084FAD-4FEE-41F2-998B-9EECA1C1D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8004C6-E0EE-423C-BBA1-EB05B1DEFD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7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9F79E5-D262-410F-987F-C7A34E3E0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084FAD-4FEE-41F2-998B-9EECA1C1D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AD2743-0000-4DEF-8964-912126B9D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3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5B1368-B0F9-47EA-BCBC-AB64A316B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3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9F79E5-D262-410F-987F-C7A34E3E0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CA4004-DE3F-4410-A52A-2D6C3845A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C6BEE3-85E2-406A-B4A9-C97AD39F0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6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9F79E5-D262-410F-987F-C7A34E3E0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084FAD-4FEE-41F2-998B-9EECA1C1D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9371F0-15CE-450B-9DB3-B00804414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6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9F79E5-D262-410F-987F-C7A34E3E0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084FAD-4FEE-41F2-998B-9EECA1C1D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BB92CF-49F6-49DA-AF60-57CE8FD53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1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9F79E5-D262-410F-987F-C7A34E3E0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084FAD-4FEE-41F2-998B-9EECA1C1D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ACBA53-FFF3-40BA-861B-0225DC163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7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9F79E5-D262-410F-987F-C7A34E3E0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084FAD-4FEE-41F2-998B-9EECA1C1D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C333E9-0D38-4D3E-A725-044EB8ABA5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6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9F79E5-D262-410F-987F-C7A34E3E0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084FAD-4FEE-41F2-998B-9EECA1C1D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F46D53-BE7A-46E5-AE17-C94825443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8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9F79E5-D262-410F-987F-C7A34E3E0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084FAD-4FEE-41F2-998B-9EECA1C1D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9D67AD-CFAE-4E5C-A3CB-FCF0293A8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831C92-ADFC-4338-B98F-0AF1DB59A2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9F79E5-D262-410F-987F-C7A34E3E0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084FAD-4FEE-41F2-998B-9EECA1C1D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D07E2B-4DBE-4086-91B7-96504D6760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9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Royal Tomar</dc:creator>
  <cp:lastModifiedBy>Royal Tomar</cp:lastModifiedBy>
  <cp:revision>13</cp:revision>
  <dcterms:created xsi:type="dcterms:W3CDTF">2018-02-11T04:52:34Z</dcterms:created>
  <dcterms:modified xsi:type="dcterms:W3CDTF">2018-02-11T07:47:00Z</dcterms:modified>
</cp:coreProperties>
</file>