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59" r:id="rId7"/>
    <p:sldId id="287" r:id="rId8"/>
    <p:sldId id="28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8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search?q=languag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://githut.info/" TargetMode="External"/><Relationship Id="rId5" Type="http://schemas.openxmlformats.org/officeDocument/2006/relationships/hyperlink" Target="https://github.com/emmanuel-keller/github-language-statistics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ython_(programming_language)" TargetMode="External"/><Relationship Id="rId3" Type="http://schemas.openxmlformats.org/officeDocument/2006/relationships/hyperlink" Target="https://pythonconquerstheuniverse.wordpress.com/2009/10/03/python-java-a-side-by-side-comparison/" TargetMode="External"/><Relationship Id="rId7" Type="http://schemas.openxmlformats.org/officeDocument/2006/relationships/hyperlink" Target="https://en.wikipedia.org/wiki/Matplotlib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en.wikipedia.org/wiki/SciPy" TargetMode="External"/><Relationship Id="rId5" Type="http://schemas.openxmlformats.org/officeDocument/2006/relationships/hyperlink" Target="https://en.wikipedia.org/wiki/NumPy" TargetMode="External"/><Relationship Id="rId4" Type="http://schemas.openxmlformats.org/officeDocument/2006/relationships/hyperlink" Target="https://en.wikipedia.org/wiki/Python_Package_Ind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hyperlink" Target="http://pypi.python.org/pypi/virtualen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quotes/" TargetMode="External"/><Relationship Id="rId2" Type="http://schemas.openxmlformats.org/officeDocument/2006/relationships/hyperlink" Target="https://www.python.org/doc/essays/comparison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Group 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 smtClean="0"/>
              <a:t>Nuances of Python Test Automation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/>
              <a:t>By </a:t>
            </a:r>
            <a:r>
              <a:rPr lang="en-AU" sz="2000" b="1" i="1" dirty="0" err="1" smtClean="0"/>
              <a:t>Vivek</a:t>
            </a:r>
            <a:r>
              <a:rPr lang="en-AU" sz="2000" b="1" i="1" dirty="0" smtClean="0"/>
              <a:t> </a:t>
            </a:r>
            <a:r>
              <a:rPr lang="en-AU" sz="2000" b="1" i="1" dirty="0" err="1" smtClean="0"/>
              <a:t>Bhardwaj</a:t>
            </a:r>
            <a:endParaRPr lang="en-US" sz="2000" b="1" i="1" dirty="0"/>
          </a:p>
        </p:txBody>
      </p:sp>
    </p:spTree>
    <p:extLst>
      <p:ext uri="{BB962C8B-B14F-4D97-AF65-F5344CB8AC3E}">
        <p14:creationId xmlns="" xmlns:p14="http://schemas.microsoft.com/office/powerpoint/2010/main" val="3209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Is python famous ?</a:t>
            </a:r>
            <a:endParaRPr lang="en-AU" dirty="0" smtClean="0"/>
          </a:p>
          <a:p>
            <a:r>
              <a:rPr lang="en-AU" dirty="0" smtClean="0"/>
              <a:t>Why and some python libraries</a:t>
            </a:r>
            <a:endParaRPr lang="en-AU" dirty="0" smtClean="0"/>
          </a:p>
          <a:p>
            <a:r>
              <a:rPr lang="en-AU" dirty="0" err="1" smtClean="0"/>
              <a:t>unittest</a:t>
            </a:r>
            <a:r>
              <a:rPr lang="en-AU" dirty="0" smtClean="0"/>
              <a:t> and </a:t>
            </a:r>
            <a:r>
              <a:rPr lang="en-AU" dirty="0" err="1" smtClean="0"/>
              <a:t>pytest</a:t>
            </a:r>
            <a:endParaRPr lang="en-AU" dirty="0"/>
          </a:p>
          <a:p>
            <a:r>
              <a:rPr lang="en-AU" dirty="0" smtClean="0"/>
              <a:t>Behave for </a:t>
            </a:r>
            <a:r>
              <a:rPr lang="en-AU" dirty="0" smtClean="0"/>
              <a:t>BDD</a:t>
            </a:r>
            <a:endParaRPr lang="en-AU" dirty="0"/>
          </a:p>
          <a:p>
            <a:r>
              <a:rPr lang="en-AU" dirty="0" smtClean="0"/>
              <a:t>Questions and Suggestions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1679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ithu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132" y="204538"/>
            <a:ext cx="10049752" cy="3585409"/>
          </a:xfrm>
        </p:spPr>
      </p:pic>
      <p:pic>
        <p:nvPicPr>
          <p:cNvPr id="5" name="Picture 4" descr="git acti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42" y="3831055"/>
            <a:ext cx="8991600" cy="1992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0653" y="6075947"/>
            <a:ext cx="94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Sources: </a:t>
            </a:r>
            <a:r>
              <a:rPr lang="en-US" dirty="0" smtClean="0">
                <a:hlinkClick r:id="rId5"/>
              </a:rPr>
              <a:t>Link1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Link2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Link3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7930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ython growth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189" y="58900"/>
            <a:ext cx="9324473" cy="374308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418" y="3789946"/>
            <a:ext cx="4295775" cy="306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67930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Why python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Python was built from the beginning to emphasize </a:t>
            </a:r>
            <a:r>
              <a:rPr lang="en-US" b="1" dirty="0" smtClean="0"/>
              <a:t>readability</a:t>
            </a:r>
          </a:p>
          <a:p>
            <a:r>
              <a:rPr lang="en-US" b="1" dirty="0" smtClean="0"/>
              <a:t>Allows you to develop quickly with lesser code </a:t>
            </a:r>
            <a:r>
              <a:rPr lang="en-US" dirty="0" smtClean="0">
                <a:hlinkClick r:id="rId3"/>
              </a:rPr>
              <a:t>click</a:t>
            </a:r>
            <a:endParaRPr lang="en-US" dirty="0" smtClean="0"/>
          </a:p>
          <a:p>
            <a:r>
              <a:rPr lang="en-US" b="1" dirty="0" smtClean="0"/>
              <a:t>Massive third-party library support:</a:t>
            </a:r>
            <a:r>
              <a:rPr lang="en-US" dirty="0" smtClean="0"/>
              <a:t> </a:t>
            </a:r>
            <a:r>
              <a:rPr lang="en-US" dirty="0" smtClean="0">
                <a:hlinkClick r:id="rId4" tooltip="Python Package Index"/>
              </a:rPr>
              <a:t> Python Package Index</a:t>
            </a:r>
            <a:r>
              <a:rPr lang="en-US" dirty="0" smtClean="0"/>
              <a:t>, the official repository containing third-party software for Python, contains over </a:t>
            </a:r>
            <a:r>
              <a:rPr lang="en-US" dirty="0" smtClean="0"/>
              <a:t>107,000 packages</a:t>
            </a:r>
          </a:p>
          <a:p>
            <a:r>
              <a:rPr lang="en-US" b="1" dirty="0" smtClean="0"/>
              <a:t>Libraries such as </a:t>
            </a:r>
            <a:r>
              <a:rPr lang="en-US" b="1" dirty="0" err="1" smtClean="0">
                <a:hlinkClick r:id="rId5" tooltip="NumPy"/>
              </a:rPr>
              <a:t>NumPy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6" tooltip="SciPy"/>
              </a:rPr>
              <a:t>SciPy</a:t>
            </a:r>
            <a:r>
              <a:rPr lang="en-US" b="1" dirty="0" smtClean="0"/>
              <a:t> and </a:t>
            </a:r>
            <a:r>
              <a:rPr lang="en-US" b="1" dirty="0" err="1" smtClean="0">
                <a:hlinkClick r:id="rId7" tooltip="Matplotlib"/>
              </a:rPr>
              <a:t>Matplotlib</a:t>
            </a:r>
            <a:r>
              <a:rPr lang="en-US" b="1" dirty="0" smtClean="0"/>
              <a:t> allow the effective use of Python in scientific </a:t>
            </a:r>
            <a:r>
              <a:rPr lang="en-US" b="1" dirty="0" smtClean="0"/>
              <a:t>computing</a:t>
            </a:r>
            <a:endParaRPr lang="en-US" dirty="0" smtClean="0"/>
          </a:p>
          <a:p>
            <a:r>
              <a:rPr lang="en-US" b="1" dirty="0" smtClean="0"/>
              <a:t>It was ranked as Programming Language of the Year for the year 2007 and 2010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Python started </a:t>
            </a:r>
            <a:r>
              <a:rPr lang="en-US" b="1" dirty="0" smtClean="0"/>
              <a:t>earlier and has massive active community support</a:t>
            </a:r>
            <a:r>
              <a:rPr lang="en-US" dirty="0" smtClean="0"/>
              <a:t> </a:t>
            </a:r>
            <a:r>
              <a:rPr lang="en-US" dirty="0" smtClean="0"/>
              <a:t>:For instance, Ruby was influenced by Python </a:t>
            </a:r>
            <a:r>
              <a:rPr lang="en-US" dirty="0" smtClean="0">
                <a:hlinkClick r:id="rId8"/>
              </a:rPr>
              <a:t>click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67930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Some cool features of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pandas</a:t>
            </a:r>
            <a:endParaRPr lang="en-AU" dirty="0"/>
          </a:p>
          <a:p>
            <a:r>
              <a:rPr lang="en-AU" dirty="0" err="1" smtClean="0"/>
              <a:t>numpy</a:t>
            </a:r>
            <a:endParaRPr lang="en-AU" dirty="0"/>
          </a:p>
          <a:p>
            <a:r>
              <a:rPr lang="en-AU" dirty="0" smtClean="0"/>
              <a:t>Requests</a:t>
            </a:r>
          </a:p>
          <a:p>
            <a:r>
              <a:rPr lang="en-AU" dirty="0" err="1" smtClean="0"/>
              <a:t>Unittest</a:t>
            </a:r>
            <a:endParaRPr lang="en-AU" dirty="0" smtClean="0"/>
          </a:p>
          <a:p>
            <a:r>
              <a:rPr lang="en-AU" smtClean="0"/>
              <a:t>pytest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82180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Install </a:t>
            </a:r>
            <a:r>
              <a:rPr lang="en-AU" b="1" dirty="0" smtClean="0"/>
              <a:t>python </a:t>
            </a:r>
            <a:r>
              <a:rPr lang="en-AU" dirty="0" smtClean="0"/>
              <a:t>(</a:t>
            </a:r>
            <a:r>
              <a:rPr lang="en-AU" dirty="0" err="1" smtClean="0"/>
              <a:t>mac</a:t>
            </a:r>
            <a:r>
              <a:rPr lang="en-AU" dirty="0" smtClean="0"/>
              <a:t>/</a:t>
            </a:r>
            <a:r>
              <a:rPr lang="en-AU" dirty="0" err="1" smtClean="0"/>
              <a:t>linux:default</a:t>
            </a:r>
            <a:r>
              <a:rPr lang="en-AU" dirty="0" smtClean="0"/>
              <a:t>; windows: </a:t>
            </a:r>
            <a:r>
              <a:rPr lang="en-AU" dirty="0" smtClean="0">
                <a:hlinkClick r:id="rId3"/>
              </a:rPr>
              <a:t>download</a:t>
            </a:r>
            <a:r>
              <a:rPr lang="en-AU" dirty="0" smtClean="0"/>
              <a:t>)</a:t>
            </a:r>
          </a:p>
          <a:p>
            <a:r>
              <a:rPr lang="en-AU" dirty="0" smtClean="0"/>
              <a:t>Install </a:t>
            </a:r>
            <a:r>
              <a:rPr lang="en-AU" b="1" dirty="0" err="1" smtClean="0"/>
              <a:t>pycharm</a:t>
            </a:r>
            <a:r>
              <a:rPr lang="en-AU" dirty="0" smtClean="0"/>
              <a:t> </a:t>
            </a:r>
            <a:r>
              <a:rPr lang="en-AU" dirty="0" smtClean="0"/>
              <a:t>IDE</a:t>
            </a:r>
            <a:endParaRPr lang="en-AU" dirty="0"/>
          </a:p>
          <a:p>
            <a:r>
              <a:rPr lang="en-AU" b="1" dirty="0" smtClean="0"/>
              <a:t>p</a:t>
            </a:r>
            <a:r>
              <a:rPr lang="en-AU" b="1" dirty="0" smtClean="0"/>
              <a:t>ip install </a:t>
            </a:r>
            <a:r>
              <a:rPr lang="en-AU" dirty="0" smtClean="0"/>
              <a:t>package-name : pip is python package mgmt. system to </a:t>
            </a:r>
            <a:r>
              <a:rPr lang="en-AU" dirty="0" smtClean="0"/>
              <a:t>install python packages (same as </a:t>
            </a:r>
            <a:r>
              <a:rPr lang="en-AU" i="1" dirty="0" smtClean="0"/>
              <a:t>gem install gem-name </a:t>
            </a:r>
            <a:r>
              <a:rPr lang="en-AU" dirty="0" smtClean="0"/>
              <a:t>in Ruby)</a:t>
            </a:r>
            <a:endParaRPr lang="en-AU" dirty="0" smtClean="0"/>
          </a:p>
          <a:p>
            <a:r>
              <a:rPr lang="en-US" b="1" dirty="0" smtClean="0"/>
              <a:t>pip install -r </a:t>
            </a:r>
            <a:r>
              <a:rPr lang="en-US" dirty="0" smtClean="0"/>
              <a:t>requirements.txt : To install packages specified in the requirements.txt file (same as </a:t>
            </a:r>
            <a:r>
              <a:rPr lang="en-US" dirty="0" err="1" smtClean="0"/>
              <a:t>G</a:t>
            </a:r>
            <a:r>
              <a:rPr lang="en-US" dirty="0" err="1" smtClean="0"/>
              <a:t>emfile</a:t>
            </a:r>
            <a:r>
              <a:rPr lang="en-US" dirty="0" smtClean="0"/>
              <a:t> in Ruby)</a:t>
            </a:r>
          </a:p>
          <a:p>
            <a:r>
              <a:rPr lang="en-AU" dirty="0" smtClean="0"/>
              <a:t>[</a:t>
            </a:r>
            <a:r>
              <a:rPr lang="en-AU" i="1" dirty="0" smtClean="0"/>
              <a:t>Optional</a:t>
            </a:r>
            <a:r>
              <a:rPr lang="en-AU" dirty="0" smtClean="0"/>
              <a:t>] </a:t>
            </a:r>
            <a:r>
              <a:rPr lang="en-AU" b="1" dirty="0" err="1" smtClean="0"/>
              <a:t>jupyter</a:t>
            </a:r>
            <a:r>
              <a:rPr lang="en-AU" b="1" dirty="0" smtClean="0"/>
              <a:t> notebook </a:t>
            </a:r>
            <a:r>
              <a:rPr lang="en-AU" dirty="0" smtClean="0"/>
              <a:t>: Is an interactive </a:t>
            </a:r>
            <a:r>
              <a:rPr lang="en-AU" dirty="0" err="1" smtClean="0"/>
              <a:t>env</a:t>
            </a:r>
            <a:r>
              <a:rPr lang="en-AU" dirty="0" smtClean="0"/>
              <a:t>. to run and visualize python code</a:t>
            </a:r>
            <a:r>
              <a:rPr lang="en-AU" dirty="0" smtClean="0"/>
              <a:t>.</a:t>
            </a:r>
            <a:endParaRPr lang="en-AU" dirty="0" smtClean="0"/>
          </a:p>
          <a:p>
            <a:r>
              <a:rPr lang="en-AU" dirty="0" smtClean="0"/>
              <a:t>[optional]</a:t>
            </a:r>
            <a:r>
              <a:rPr lang="en-US" dirty="0" smtClean="0"/>
              <a:t> pip install </a:t>
            </a:r>
            <a:r>
              <a:rPr lang="en-US" b="1" dirty="0" err="1" smtClean="0"/>
              <a:t>virtualenv</a:t>
            </a:r>
            <a:r>
              <a:rPr lang="en-US" b="1" dirty="0" smtClean="0"/>
              <a:t> :</a:t>
            </a:r>
            <a:r>
              <a:rPr lang="en-US" dirty="0" err="1" smtClean="0">
                <a:hlinkClick r:id="rId4"/>
              </a:rPr>
              <a:t>virtualenv</a:t>
            </a:r>
            <a:r>
              <a:rPr lang="en-US" dirty="0" smtClean="0"/>
              <a:t> is a tool to create isolated Python environments. </a:t>
            </a:r>
            <a:r>
              <a:rPr lang="en-US" dirty="0" err="1" smtClean="0"/>
              <a:t>virtualenv</a:t>
            </a:r>
            <a:r>
              <a:rPr lang="en-US" dirty="0" smtClean="0"/>
              <a:t> creates a folder which contains all the necessary executables to use the packages that a Python project would </a:t>
            </a:r>
            <a:r>
              <a:rPr lang="en-US" dirty="0" smtClean="0"/>
              <a:t>need</a:t>
            </a:r>
          </a:p>
          <a:p>
            <a:r>
              <a:rPr lang="en-US" b="1" dirty="0" smtClean="0"/>
              <a:t>Pip freeze: </a:t>
            </a:r>
            <a:r>
              <a:rPr lang="en-US" dirty="0" smtClean="0"/>
              <a:t>get installed packages in requirements format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82180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References: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2526" y="1600200"/>
            <a:ext cx="10455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Comparisons with other languages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Quotes about python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294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333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208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Software Test Automation Group (STAG) </vt:lpstr>
      <vt:lpstr>Agenda</vt:lpstr>
      <vt:lpstr>Slide 3</vt:lpstr>
      <vt:lpstr>Slide 4</vt:lpstr>
      <vt:lpstr>Why python ?</vt:lpstr>
      <vt:lpstr>Some cool features of python</vt:lpstr>
      <vt:lpstr>Installation</vt:lpstr>
      <vt:lpstr>References: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vivek</cp:lastModifiedBy>
  <cp:revision>74</cp:revision>
  <dcterms:created xsi:type="dcterms:W3CDTF">2016-06-15T05:46:46Z</dcterms:created>
  <dcterms:modified xsi:type="dcterms:W3CDTF">2017-08-16T14:20:38Z</dcterms:modified>
</cp:coreProperties>
</file>