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89" r:id="rId7"/>
    <p:sldId id="290" r:id="rId8"/>
    <p:sldId id="291" r:id="rId9"/>
    <p:sldId id="28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77" d="100"/>
          <a:sy n="77" d="100"/>
        </p:scale>
        <p:origin x="155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4/17/2022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48B149-8E41-48A8-812F-80D8DDD04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algn="ctr"/>
            <a:r>
              <a:rPr lang="en-IN" sz="4400" b="1" u="sng" dirty="0"/>
              <a:t>OUR VISION – PROBLEM STATEMENT</a:t>
            </a:r>
          </a:p>
        </p:txBody>
      </p:sp>
      <p:sp>
        <p:nvSpPr>
          <p:cNvPr id="3" name="Content Placeholder 2"/>
          <p:cNvSpPr>
            <a:spLocks noGrp="1"/>
          </p:cNvSpPr>
          <p:nvPr>
            <p:ph idx="1"/>
          </p:nvPr>
        </p:nvSpPr>
        <p:spPr>
          <a:xfrm>
            <a:off x="228600" y="1676400"/>
            <a:ext cx="8686800" cy="4922520"/>
          </a:xfrm>
        </p:spPr>
        <p:txBody>
          <a:bodyPr>
            <a:normAutofit/>
          </a:bodyPr>
          <a:lstStyle/>
          <a:p>
            <a:pPr>
              <a:buFont typeface="Arial" panose="020B0604020202020204" pitchFamily="34" charset="0"/>
              <a:buChar char="•"/>
            </a:pPr>
            <a:r>
              <a:rPr lang="en-US" sz="2000" b="1" dirty="0">
                <a:solidFill>
                  <a:srgbClr val="FF0000"/>
                </a:solidFill>
                <a:latin typeface="Arial" panose="020B0604020202020204" pitchFamily="34" charset="0"/>
                <a:cs typeface="Arial" panose="020B0604020202020204" pitchFamily="34" charset="0"/>
              </a:rPr>
              <a:t>N</a:t>
            </a:r>
            <a:r>
              <a:rPr lang="en-US" sz="2000" b="1" i="0" u="none" strike="noStrike" dirty="0">
                <a:solidFill>
                  <a:srgbClr val="FF0000"/>
                </a:solidFill>
                <a:effectLst/>
                <a:latin typeface="Arial" panose="020B0604020202020204" pitchFamily="34" charset="0"/>
                <a:cs typeface="Arial" panose="020B0604020202020204" pitchFamily="34" charset="0"/>
              </a:rPr>
              <a:t>GO is an organization of a group of individuals who volunteer their services for achievement of the society’s larger goal, in the interest of general public. it is not under control of any governmental body and is a non-profit venture for improving the welfare of citizens.</a:t>
            </a:r>
          </a:p>
          <a:p>
            <a:pPr marL="0" indent="0">
              <a:buNone/>
            </a:pPr>
            <a:endParaRPr lang="en-US" sz="1800" b="1"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FF0000"/>
                </a:solidFill>
                <a:latin typeface="Arial" panose="020B0604020202020204" pitchFamily="34" charset="0"/>
                <a:cs typeface="Arial" panose="020B0604020202020204" pitchFamily="34" charset="0"/>
              </a:rPr>
              <a:t>Ngo</a:t>
            </a:r>
            <a:r>
              <a:rPr lang="en-US" sz="2000" b="1" i="0" u="none" strike="noStrike" dirty="0">
                <a:solidFill>
                  <a:srgbClr val="FF0000"/>
                </a:solidFill>
                <a:effectLst/>
                <a:latin typeface="Arial" panose="020B0604020202020204" pitchFamily="34" charset="0"/>
                <a:cs typeface="Arial" panose="020B0604020202020204" pitchFamily="34" charset="0"/>
              </a:rPr>
              <a:t>’s enable citizens to work together voluntarily to promote social values and civic goals, which are important to them. they promote local initiative and problem solving, through their work in a broad array of fields – environment, health, poverty alleviation, culture &amp; the arts, education, etc.</a:t>
            </a:r>
          </a:p>
          <a:p>
            <a:pPr marL="0" indent="0">
              <a:buNone/>
            </a:pPr>
            <a:endParaRPr lang="en-US" sz="1800" b="1"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solidFill>
                  <a:srgbClr val="FF0000"/>
                </a:solidFill>
                <a:latin typeface="Arial" panose="020B0604020202020204" pitchFamily="34" charset="0"/>
                <a:cs typeface="Arial" panose="020B0604020202020204" pitchFamily="34" charset="0"/>
              </a:rPr>
              <a:t>NGO</a:t>
            </a:r>
            <a:r>
              <a:rPr lang="en-US" sz="2000" b="1" i="0" u="none" strike="noStrike" dirty="0">
                <a:solidFill>
                  <a:srgbClr val="FF0000"/>
                </a:solidFill>
                <a:effectLst/>
                <a:latin typeface="Arial" panose="020B0604020202020204" pitchFamily="34" charset="0"/>
                <a:cs typeface="Arial" panose="020B0604020202020204" pitchFamily="34" charset="0"/>
              </a:rPr>
              <a:t>’s generally work in different fields of life, but most commonly associated with the groups seeking some social change and improvement on social grounds.</a:t>
            </a:r>
            <a:endParaRPr lang="en-US" sz="2000"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04088"/>
          </a:xfrm>
        </p:spPr>
        <p:txBody>
          <a:bodyPr>
            <a:noAutofit/>
          </a:bodyPr>
          <a:lstStyle/>
          <a:p>
            <a:pPr algn="ctr"/>
            <a:r>
              <a:rPr lang="en-US" sz="4800" b="1" u="sng" dirty="0"/>
              <a:t>O</a:t>
            </a:r>
            <a:r>
              <a:rPr lang="en-IN" sz="4800" b="1" u="sng" dirty="0"/>
              <a:t>UR SOLUTION</a:t>
            </a:r>
          </a:p>
        </p:txBody>
      </p:sp>
      <p:sp>
        <p:nvSpPr>
          <p:cNvPr id="3" name="Content Placeholder 2"/>
          <p:cNvSpPr>
            <a:spLocks noGrp="1"/>
          </p:cNvSpPr>
          <p:nvPr>
            <p:ph idx="1"/>
          </p:nvPr>
        </p:nvSpPr>
        <p:spPr>
          <a:xfrm>
            <a:off x="457200" y="1630680"/>
            <a:ext cx="8229600" cy="4389120"/>
          </a:xfrm>
        </p:spPr>
        <p:txBody>
          <a:bodyPr/>
          <a:lstStyle/>
          <a:p>
            <a:pPr>
              <a:buClr>
                <a:srgbClr val="FF0000"/>
              </a:buClr>
              <a:buNone/>
            </a:pPr>
            <a:r>
              <a:rPr lang="en-US" b="0" i="0" u="none" strike="noStrike" dirty="0">
                <a:solidFill>
                  <a:srgbClr val="FF0000"/>
                </a:solidFill>
                <a:effectLst/>
              </a:rPr>
              <a:t>	</a:t>
            </a:r>
            <a:r>
              <a:rPr lang="en-US" sz="2800" b="1" dirty="0">
                <a:solidFill>
                  <a:srgbClr val="FF0000"/>
                </a:solidFill>
                <a:latin typeface="Arial" panose="020B0604020202020204" pitchFamily="34" charset="0"/>
                <a:cs typeface="Arial" panose="020B0604020202020204" pitchFamily="34" charset="0"/>
              </a:rPr>
              <a:t>W</a:t>
            </a:r>
            <a:r>
              <a:rPr lang="en-US" sz="2800" b="1" i="0" u="none" strike="noStrike" dirty="0">
                <a:solidFill>
                  <a:srgbClr val="FF0000"/>
                </a:solidFill>
                <a:effectLst/>
                <a:latin typeface="Arial" panose="020B0604020202020204" pitchFamily="34" charset="0"/>
                <a:cs typeface="Arial" panose="020B0604020202020204" pitchFamily="34" charset="0"/>
              </a:rPr>
              <a:t>e semicolons will be creating a dynamic web page which will contain elements that will help the NGO to advertise and hence spread awareness about the functions, events and the social causes it is working for directly on the webpage without needing any help of the coder or any coding knowledge.</a:t>
            </a:r>
            <a:endParaRPr lang="en-IN" sz="2800" b="1" dirty="0">
              <a:solidFill>
                <a:srgbClr val="FF0000"/>
              </a:solidFill>
              <a:latin typeface="Arial" panose="020B0604020202020204"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algn="ctr"/>
            <a:r>
              <a:rPr lang="en-IN" sz="4400" b="1" u="sng" dirty="0"/>
              <a:t>THE DYNAMIC WEB – PABE</a:t>
            </a:r>
            <a:br>
              <a:rPr lang="en-IN" sz="4400" b="1" u="sng" dirty="0"/>
            </a:br>
            <a:r>
              <a:rPr lang="en-IN" sz="4400" b="1" u="sng" dirty="0"/>
              <a:t>WHAT WILL IT CONTAIN</a:t>
            </a:r>
            <a:r>
              <a:rPr lang="en-IN" sz="4400" b="1" dirty="0"/>
              <a:t>?</a:t>
            </a:r>
            <a:endParaRPr lang="en-IN" sz="4400" b="1" u="sng" dirty="0"/>
          </a:p>
        </p:txBody>
      </p:sp>
      <p:sp>
        <p:nvSpPr>
          <p:cNvPr id="5" name="Content Placeholder 2"/>
          <p:cNvSpPr txBox="1">
            <a:spLocks/>
          </p:cNvSpPr>
          <p:nvPr/>
        </p:nvSpPr>
        <p:spPr>
          <a:xfrm>
            <a:off x="457200" y="1600200"/>
            <a:ext cx="8229600" cy="4389120"/>
          </a:xfrm>
          <a:prstGeom prst="rect">
            <a:avLst/>
          </a:prstGeom>
        </p:spPr>
        <p:txBody>
          <a:bodyPr vert="horz">
            <a:normAutofit fontScale="92500" lnSpcReduction="10000"/>
          </a:bodyPr>
          <a:lstStyle/>
          <a:p>
            <a:r>
              <a:rPr lang="en-US" sz="2600" b="1" dirty="0">
                <a:solidFill>
                  <a:srgbClr val="FF0000"/>
                </a:solidFill>
                <a:latin typeface="Arial" panose="020B0604020202020204" pitchFamily="34" charset="0"/>
                <a:cs typeface="Arial" panose="020B0604020202020204" pitchFamily="34" charset="0"/>
              </a:rPr>
              <a:t>it will spread awareness and displays the events of the campaign time to time about the different fields for which the NGO works. few events where the campaign page will be focused :</a:t>
            </a:r>
          </a:p>
          <a:p>
            <a:endParaRPr lang="en-US" sz="2200" b="1"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600" b="1" dirty="0">
                <a:solidFill>
                  <a:srgbClr val="FF0000"/>
                </a:solidFill>
                <a:latin typeface="Arial" panose="020B0604020202020204" pitchFamily="34" charset="0"/>
                <a:cs typeface="Arial" panose="020B0604020202020204" pitchFamily="34" charset="0"/>
              </a:rPr>
              <a:t> Healthcare</a:t>
            </a:r>
          </a:p>
          <a:p>
            <a:pPr>
              <a:buFont typeface="Arial" panose="020B0604020202020204" pitchFamily="34" charset="0"/>
              <a:buChar char="•"/>
            </a:pPr>
            <a:r>
              <a:rPr lang="en-US" sz="2600" b="1" dirty="0">
                <a:solidFill>
                  <a:srgbClr val="FF0000"/>
                </a:solidFill>
                <a:latin typeface="Arial" panose="020B0604020202020204" pitchFamily="34" charset="0"/>
                <a:cs typeface="Arial" panose="020B0604020202020204" pitchFamily="34" charset="0"/>
              </a:rPr>
              <a:t> Education</a:t>
            </a:r>
          </a:p>
          <a:p>
            <a:pPr>
              <a:buFont typeface="Arial" panose="020B0604020202020204" pitchFamily="34" charset="0"/>
              <a:buChar char="•"/>
            </a:pPr>
            <a:r>
              <a:rPr lang="en-US" sz="2600" b="1" dirty="0">
                <a:solidFill>
                  <a:srgbClr val="FF0000"/>
                </a:solidFill>
                <a:latin typeface="Arial" panose="020B0604020202020204" pitchFamily="34" charset="0"/>
                <a:cs typeface="Arial" panose="020B0604020202020204" pitchFamily="34" charset="0"/>
              </a:rPr>
              <a:t> Women Environment</a:t>
            </a:r>
          </a:p>
          <a:p>
            <a:pPr>
              <a:buFont typeface="Arial" panose="020B0604020202020204" pitchFamily="34" charset="0"/>
              <a:buChar char="•"/>
            </a:pPr>
            <a:r>
              <a:rPr lang="en-US" sz="2600" b="1" dirty="0">
                <a:solidFill>
                  <a:srgbClr val="FF0000"/>
                </a:solidFill>
                <a:latin typeface="Arial" panose="020B0604020202020204" pitchFamily="34" charset="0"/>
                <a:cs typeface="Arial" panose="020B0604020202020204" pitchFamily="34" charset="0"/>
              </a:rPr>
              <a:t> Water Conservation</a:t>
            </a:r>
          </a:p>
          <a:p>
            <a:pPr>
              <a:buFont typeface="Arial" panose="020B0604020202020204" pitchFamily="34" charset="0"/>
              <a:buChar char="•"/>
            </a:pPr>
            <a:r>
              <a:rPr lang="en-US" sz="2600" b="1" dirty="0">
                <a:solidFill>
                  <a:srgbClr val="FF0000"/>
                </a:solidFill>
                <a:latin typeface="Arial" panose="020B0604020202020204" pitchFamily="34" charset="0"/>
                <a:cs typeface="Arial" panose="020B0604020202020204" pitchFamily="34" charset="0"/>
              </a:rPr>
              <a:t> Domestic Violence</a:t>
            </a:r>
          </a:p>
          <a:p>
            <a:pPr>
              <a:buFont typeface="Arial" panose="020B0604020202020204" pitchFamily="34" charset="0"/>
              <a:buChar char="•"/>
            </a:pPr>
            <a:r>
              <a:rPr lang="en-US" sz="2600" b="1" dirty="0">
                <a:solidFill>
                  <a:srgbClr val="FF0000"/>
                </a:solidFill>
                <a:latin typeface="Arial" panose="020B0604020202020204" pitchFamily="34" charset="0"/>
                <a:cs typeface="Arial" panose="020B0604020202020204" pitchFamily="34" charset="0"/>
              </a:rPr>
              <a:t> Agriculture &amp; Organic</a:t>
            </a:r>
          </a:p>
          <a:p>
            <a:pPr>
              <a:buFont typeface="Arial" panose="020B0604020202020204" pitchFamily="34" charset="0"/>
              <a:buChar char="•"/>
            </a:pPr>
            <a:r>
              <a:rPr lang="en-US" sz="2600" b="1" dirty="0">
                <a:solidFill>
                  <a:srgbClr val="FF0000"/>
                </a:solidFill>
                <a:latin typeface="Arial" panose="020B0604020202020204" pitchFamily="34" charset="0"/>
                <a:cs typeface="Arial" panose="020B0604020202020204" pitchFamily="34" charset="0"/>
              </a:rPr>
              <a:t>Fund Raisings</a:t>
            </a:r>
          </a:p>
          <a:p>
            <a:endParaRPr lang="en-IN" sz="2800" b="1" dirty="0">
              <a:solidFill>
                <a:srgbClr val="FF0000"/>
              </a:solidFill>
              <a:latin typeface="Arial" pitchFamily="34" charset="0"/>
              <a:cs typeface="Arial" pitchFamily="34" charset="0"/>
            </a:endParaRPr>
          </a:p>
          <a:p>
            <a:pPr marL="274320" indent="-274320">
              <a:spcBef>
                <a:spcPct val="20000"/>
              </a:spcBef>
              <a:buClr>
                <a:srgbClr val="FF0000"/>
              </a:buClr>
              <a:buSzPct val="95000"/>
              <a:buFont typeface="Wingdings 2"/>
              <a:buChar char=""/>
            </a:pPr>
            <a:endParaRPr kumimoji="0" lang="en-IN" sz="2800" b="1"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a:p>
            <a:pPr marL="274320" marR="0" lvl="0" indent="-274320" algn="l" defTabSz="914400" rtl="0" eaLnBrk="1" fontAlgn="auto" latinLnBrk="0" hangingPunct="1">
              <a:lnSpc>
                <a:spcPct val="100000"/>
              </a:lnSpc>
              <a:spcBef>
                <a:spcPct val="20000"/>
              </a:spcBef>
              <a:spcAft>
                <a:spcPts val="0"/>
              </a:spcAft>
              <a:buClr>
                <a:srgbClr val="FF0000"/>
              </a:buClr>
              <a:buSzPct val="95000"/>
              <a:buFont typeface="Wingdings 2"/>
              <a:buChar char=""/>
              <a:tabLst/>
              <a:defRPr/>
            </a:pPr>
            <a:endParaRPr kumimoji="0" lang="en-IN" sz="2800" b="1"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000" b="1" u="sng" dirty="0">
                <a:latin typeface="Arial" pitchFamily="34" charset="0"/>
                <a:cs typeface="Arial" pitchFamily="34" charset="0"/>
              </a:rPr>
              <a:t>I</a:t>
            </a:r>
            <a:r>
              <a:rPr lang="en-IN" sz="4000" b="1" u="sng" dirty="0">
                <a:latin typeface="Arial" pitchFamily="34" charset="0"/>
                <a:cs typeface="Arial" pitchFamily="34" charset="0"/>
              </a:rPr>
              <a:t>NTERFACE</a:t>
            </a:r>
            <a:endParaRPr lang="en-IN" sz="4400" b="1" u="sng" dirty="0">
              <a:latin typeface="Arial" pitchFamily="34" charset="0"/>
              <a:cs typeface="Arial" pitchFamily="34" charset="0"/>
            </a:endParaRPr>
          </a:p>
        </p:txBody>
      </p:sp>
      <p:sp>
        <p:nvSpPr>
          <p:cNvPr id="4" name="Content Placeholder 3"/>
          <p:cNvSpPr>
            <a:spLocks noGrp="1"/>
          </p:cNvSpPr>
          <p:nvPr>
            <p:ph idx="1"/>
          </p:nvPr>
        </p:nvSpPr>
        <p:spPr>
          <a:xfrm>
            <a:off x="457200" y="1676400"/>
            <a:ext cx="8229600" cy="4876800"/>
          </a:xfrm>
        </p:spPr>
        <p:txBody>
          <a:bodyPr>
            <a:normAutofit/>
          </a:bodyPr>
          <a:lstStyle/>
          <a:p>
            <a:pPr>
              <a:buNone/>
            </a:pPr>
            <a:r>
              <a:rPr lang="en-IN" b="1" dirty="0">
                <a:solidFill>
                  <a:schemeClr val="bg2">
                    <a:lumMod val="25000"/>
                  </a:schemeClr>
                </a:solidFill>
                <a:latin typeface="Arial" pitchFamily="34" charset="0"/>
                <a:cs typeface="Arial" pitchFamily="34" charset="0"/>
              </a:rPr>
              <a:t>	</a:t>
            </a:r>
            <a:r>
              <a:rPr lang="en-IN" sz="2800" b="1" dirty="0">
                <a:solidFill>
                  <a:srgbClr val="FF0000"/>
                </a:solidFill>
                <a:latin typeface="Arial" pitchFamily="34" charset="0"/>
                <a:cs typeface="Arial" pitchFamily="34" charset="0"/>
              </a:rPr>
              <a:t>Our content of the interface will contain the following segments</a:t>
            </a:r>
            <a:r>
              <a:rPr lang="en-IN" b="1" dirty="0">
                <a:solidFill>
                  <a:srgbClr val="FF0000"/>
                </a:solidFill>
                <a:latin typeface="Arial" pitchFamily="34" charset="0"/>
                <a:cs typeface="Arial" pitchFamily="34" charset="0"/>
              </a:rPr>
              <a:t>:</a:t>
            </a:r>
          </a:p>
          <a:p>
            <a:pPr>
              <a:buNone/>
            </a:pPr>
            <a:endParaRPr lang="en-IN" sz="900" u="sng" dirty="0">
              <a:solidFill>
                <a:schemeClr val="bg2">
                  <a:lumMod val="25000"/>
                </a:schemeClr>
              </a:solidFill>
              <a:latin typeface="Arial" pitchFamily="34" charset="0"/>
              <a:cs typeface="Arial" pitchFamily="34" charset="0"/>
            </a:endParaRPr>
          </a:p>
          <a:p>
            <a:pPr>
              <a:buFont typeface="Arial" panose="020B0604020202020204" pitchFamily="34" charset="0"/>
              <a:buChar char="•"/>
            </a:pPr>
            <a:r>
              <a:rPr lang="en-US" sz="2800" b="1" i="0" u="none" strike="noStrike" dirty="0">
                <a:solidFill>
                  <a:srgbClr val="FF0000"/>
                </a:solidFill>
                <a:effectLst/>
                <a:latin typeface="Arial" panose="020B0604020202020204" pitchFamily="34" charset="0"/>
                <a:cs typeface="Arial" panose="020B0604020202020204" pitchFamily="34" charset="0"/>
              </a:rPr>
              <a:t>A home page which will contain a admin login page which will be used by the people of the organization to keep an update of the events.</a:t>
            </a:r>
            <a:endParaRPr lang="en-US" sz="2800"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800" b="1" i="0" u="none" strike="noStrike" dirty="0">
                <a:solidFill>
                  <a:srgbClr val="FF0000"/>
                </a:solidFill>
                <a:effectLst/>
                <a:latin typeface="Arial" panose="020B0604020202020204" pitchFamily="34" charset="0"/>
                <a:cs typeface="Arial" panose="020B0604020202020204" pitchFamily="34" charset="0"/>
              </a:rPr>
              <a:t>It will also contain links of other webpages to keep the user updated on various governmental schemes, events and achievements of the organizations.</a:t>
            </a:r>
            <a:endParaRPr lang="en-US" sz="2800" dirty="0">
              <a:solidFill>
                <a:srgbClr val="FF0000"/>
              </a:solidFill>
              <a:latin typeface="Arial" panose="020B0604020202020204" pitchFamily="34" charset="0"/>
              <a:cs typeface="Arial" panose="020B0604020202020204" pitchFamily="34" charset="0"/>
            </a:endParaRPr>
          </a:p>
          <a:p>
            <a:pPr>
              <a:buClr>
                <a:srgbClr val="FF0000"/>
              </a:buClr>
              <a:buSzPct val="101000"/>
              <a:buFont typeface="Arial" pitchFamily="34" charset="0"/>
              <a:buChar char="•"/>
            </a:pPr>
            <a:endParaRPr lang="en-IN" dirty="0">
              <a:solidFill>
                <a:srgbClr val="FF0000"/>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000" b="1" u="sng" dirty="0">
                <a:latin typeface="Arial" pitchFamily="34" charset="0"/>
                <a:cs typeface="Arial" pitchFamily="34" charset="0"/>
              </a:rPr>
              <a:t>I</a:t>
            </a:r>
            <a:r>
              <a:rPr lang="en-IN" sz="4000" b="1" u="sng" dirty="0">
                <a:latin typeface="Arial" pitchFamily="34" charset="0"/>
                <a:cs typeface="Arial" pitchFamily="34" charset="0"/>
              </a:rPr>
              <a:t>NTERFACE</a:t>
            </a:r>
            <a:endParaRPr lang="en-IN" sz="4400" b="1" u="sng" dirty="0">
              <a:latin typeface="Arial" pitchFamily="34" charset="0"/>
              <a:cs typeface="Arial" pitchFamily="34" charset="0"/>
            </a:endParaRPr>
          </a:p>
        </p:txBody>
      </p:sp>
      <p:sp>
        <p:nvSpPr>
          <p:cNvPr id="4" name="Content Placeholder 3"/>
          <p:cNvSpPr>
            <a:spLocks noGrp="1"/>
          </p:cNvSpPr>
          <p:nvPr>
            <p:ph idx="1"/>
          </p:nvPr>
        </p:nvSpPr>
        <p:spPr>
          <a:xfrm>
            <a:off x="457200" y="1676400"/>
            <a:ext cx="8229600" cy="4876800"/>
          </a:xfrm>
        </p:spPr>
        <p:txBody>
          <a:bodyPr>
            <a:normAutofit/>
          </a:bodyPr>
          <a:lstStyle/>
          <a:p>
            <a:pPr>
              <a:buNone/>
            </a:pPr>
            <a:endParaRPr lang="en-IN" sz="900" u="sng" dirty="0">
              <a:solidFill>
                <a:schemeClr val="bg2">
                  <a:lumMod val="25000"/>
                </a:schemeClr>
              </a:solidFill>
              <a:latin typeface="Arial" pitchFamily="34" charset="0"/>
              <a:cs typeface="Arial" pitchFamily="34" charset="0"/>
            </a:endParaRPr>
          </a:p>
          <a:p>
            <a:pPr>
              <a:buFont typeface="Arial" panose="020B0604020202020204" pitchFamily="34" charset="0"/>
              <a:buChar char="•"/>
            </a:pPr>
            <a:r>
              <a:rPr lang="en-US" sz="2800" b="1" i="0" u="none" strike="noStrike" dirty="0">
                <a:solidFill>
                  <a:srgbClr val="FF0000"/>
                </a:solidFill>
                <a:effectLst/>
                <a:latin typeface="Arial" panose="020B0604020202020204" pitchFamily="34" charset="0"/>
                <a:cs typeface="Arial" panose="020B0604020202020204" pitchFamily="34" charset="0"/>
              </a:rPr>
              <a:t>We will also create a Fund raising platform where not only the people from the NGO, but an individual can also create a platform after getting verification from the NGO.</a:t>
            </a:r>
            <a:endParaRPr lang="en-US" sz="2800"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2800" b="1" i="0" u="none" strike="noStrike" dirty="0">
                <a:solidFill>
                  <a:srgbClr val="FF0000"/>
                </a:solidFill>
                <a:effectLst/>
                <a:latin typeface="Arial" panose="020B0604020202020204" pitchFamily="34" charset="0"/>
                <a:cs typeface="Arial" panose="020B0604020202020204" pitchFamily="34" charset="0"/>
              </a:rPr>
              <a:t>We will also try to link up the web app will hospitals, NGO's and start ups which are into social work.</a:t>
            </a:r>
            <a:endParaRPr lang="en-US" sz="2800" dirty="0">
              <a:solidFill>
                <a:srgbClr val="FF0000"/>
              </a:solidFill>
              <a:latin typeface="Arial" panose="020B0604020202020204" pitchFamily="34" charset="0"/>
              <a:cs typeface="Arial" panose="020B0604020202020204" pitchFamily="34" charset="0"/>
            </a:endParaRPr>
          </a:p>
          <a:p>
            <a:pPr>
              <a:buClr>
                <a:srgbClr val="FF0000"/>
              </a:buClr>
              <a:buSzPct val="101000"/>
              <a:buFont typeface="Arial" pitchFamily="34" charset="0"/>
              <a:buChar char="•"/>
            </a:pPr>
            <a:endParaRPr lang="en-IN"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57962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IN" sz="4400" b="1" u="sng" dirty="0"/>
              <a:t>TECHNOLOGIES USED</a:t>
            </a:r>
          </a:p>
        </p:txBody>
      </p:sp>
      <p:sp>
        <p:nvSpPr>
          <p:cNvPr id="5" name="Content Placeholder 2"/>
          <p:cNvSpPr txBox="1">
            <a:spLocks/>
          </p:cNvSpPr>
          <p:nvPr/>
        </p:nvSpPr>
        <p:spPr>
          <a:xfrm>
            <a:off x="457200" y="1600200"/>
            <a:ext cx="8229600" cy="4389120"/>
          </a:xfrm>
          <a:prstGeom prst="rect">
            <a:avLst/>
          </a:prstGeom>
        </p:spPr>
        <p:txBody>
          <a:bodyPr vert="horz">
            <a:normAutofit/>
          </a:bodyPr>
          <a:lstStyle/>
          <a:p>
            <a:pPr>
              <a:spcBef>
                <a:spcPct val="20000"/>
              </a:spcBef>
              <a:buClr>
                <a:srgbClr val="FF0000"/>
              </a:buClr>
              <a:buSzPct val="95000"/>
            </a:pPr>
            <a:r>
              <a:rPr lang="en-IN" sz="2600" b="1" dirty="0">
                <a:solidFill>
                  <a:srgbClr val="FF0000"/>
                </a:solidFill>
                <a:latin typeface="Arial" pitchFamily="34" charset="0"/>
                <a:cs typeface="Arial" pitchFamily="34" charset="0"/>
              </a:rPr>
              <a:t>We are going to use the following platforms and technologies:</a:t>
            </a:r>
          </a:p>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HTML</a:t>
            </a:r>
          </a:p>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CSS</a:t>
            </a:r>
          </a:p>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Java Script</a:t>
            </a:r>
          </a:p>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Cloud</a:t>
            </a:r>
          </a:p>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PHP</a:t>
            </a:r>
          </a:p>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000webhost (Site to host our webpage)</a:t>
            </a:r>
            <a:endParaRPr kumimoji="0" lang="en-IN" sz="2600" b="1"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a:p>
            <a:pPr marL="274320" marR="0" lvl="0" indent="-274320" algn="l" defTabSz="914400" rtl="0" eaLnBrk="1" fontAlgn="auto" latinLnBrk="0" hangingPunct="1">
              <a:lnSpc>
                <a:spcPct val="100000"/>
              </a:lnSpc>
              <a:spcBef>
                <a:spcPct val="20000"/>
              </a:spcBef>
              <a:spcAft>
                <a:spcPts val="0"/>
              </a:spcAft>
              <a:buClr>
                <a:srgbClr val="FF0000"/>
              </a:buClr>
              <a:buSzPct val="95000"/>
              <a:buFont typeface="Wingdings 2"/>
              <a:buChar char=""/>
              <a:tabLst/>
              <a:defRPr/>
            </a:pPr>
            <a:endParaRPr kumimoji="0" lang="en-IN" sz="2600" b="1"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1020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IN" sz="4400" b="1" u="sng" dirty="0"/>
              <a:t>TECHNOLOGIES USED</a:t>
            </a:r>
          </a:p>
        </p:txBody>
      </p:sp>
      <p:pic>
        <p:nvPicPr>
          <p:cNvPr id="1026" name="Picture 2" descr="html-css-js-php-jquery | Scriptcase Blog - Development, Web Design, Sales  and Digital Marketing">
            <a:extLst>
              <a:ext uri="{FF2B5EF4-FFF2-40B4-BE49-F238E27FC236}">
                <a16:creationId xmlns:a16="http://schemas.microsoft.com/office/drawing/2014/main" id="{2F3F9405-16F7-4D93-9B67-068FA425EB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194"/>
          <a:stretch/>
        </p:blipFill>
        <p:spPr bwMode="auto">
          <a:xfrm>
            <a:off x="457200" y="1600200"/>
            <a:ext cx="83058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You Can Learn From Google's Cloud Logo and Brand • Online Logo Maker's  Blog">
            <a:extLst>
              <a:ext uri="{FF2B5EF4-FFF2-40B4-BE49-F238E27FC236}">
                <a16:creationId xmlns:a16="http://schemas.microsoft.com/office/drawing/2014/main" id="{A74FAA6D-B349-48EA-B2A5-9CF6C91FD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37" y="4714875"/>
            <a:ext cx="26765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869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ctr"/>
            <a:r>
              <a:rPr lang="en-US" sz="4400" b="1" u="sng" dirty="0"/>
              <a:t>TEAM MEMBERS</a:t>
            </a:r>
            <a:endParaRPr lang="en-IN" sz="4400" b="1" u="sng" dirty="0"/>
          </a:p>
        </p:txBody>
      </p:sp>
      <p:sp>
        <p:nvSpPr>
          <p:cNvPr id="5" name="Content Placeholder 2"/>
          <p:cNvSpPr txBox="1">
            <a:spLocks/>
          </p:cNvSpPr>
          <p:nvPr/>
        </p:nvSpPr>
        <p:spPr>
          <a:xfrm>
            <a:off x="457200" y="1600200"/>
            <a:ext cx="8229600" cy="4389120"/>
          </a:xfrm>
          <a:prstGeom prst="rect">
            <a:avLst/>
          </a:prstGeom>
        </p:spPr>
        <p:txBody>
          <a:bodyPr vert="horz">
            <a:normAutofit/>
          </a:bodyPr>
          <a:lstStyle/>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JATIN SETHI</a:t>
            </a:r>
          </a:p>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ANKUR SINGH</a:t>
            </a:r>
          </a:p>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KUSHAGRA SINGH</a:t>
            </a:r>
          </a:p>
          <a:p>
            <a:pPr marL="457200" indent="-457200">
              <a:spcBef>
                <a:spcPct val="20000"/>
              </a:spcBef>
              <a:buClr>
                <a:srgbClr val="FF0000"/>
              </a:buClr>
              <a:buSzPct val="95000"/>
              <a:buFont typeface="Arial" panose="020B0604020202020204" pitchFamily="34" charset="0"/>
              <a:buChar char="•"/>
            </a:pPr>
            <a:r>
              <a:rPr lang="en-IN" sz="2600" b="1" dirty="0">
                <a:solidFill>
                  <a:srgbClr val="FF0000"/>
                </a:solidFill>
                <a:latin typeface="Arial" pitchFamily="34" charset="0"/>
                <a:cs typeface="Arial" pitchFamily="34" charset="0"/>
              </a:rPr>
              <a:t>RADHIKA SUDEN</a:t>
            </a:r>
          </a:p>
          <a:p>
            <a:pPr marR="0" lvl="0" algn="l" defTabSz="914400" rtl="0" eaLnBrk="1" fontAlgn="auto" latinLnBrk="0" hangingPunct="1">
              <a:lnSpc>
                <a:spcPct val="100000"/>
              </a:lnSpc>
              <a:spcBef>
                <a:spcPct val="20000"/>
              </a:spcBef>
              <a:spcAft>
                <a:spcPts val="0"/>
              </a:spcAft>
              <a:buClr>
                <a:srgbClr val="FF0000"/>
              </a:buClr>
              <a:buSzPct val="95000"/>
              <a:tabLst/>
              <a:defRPr/>
            </a:pPr>
            <a:endParaRPr kumimoji="0" lang="en-IN" sz="2600" b="1" i="0" u="none" strike="noStrike" kern="1200" cap="none" spc="0" normalizeH="0" baseline="0" noProof="0" dirty="0">
              <a:ln>
                <a:noFill/>
              </a:ln>
              <a:solidFill>
                <a:srgbClr val="FF0000"/>
              </a:solidFill>
              <a:effectLst/>
              <a:uLnTx/>
              <a:uFillTx/>
              <a:latin typeface="Arial" pitchFamily="34" charset="0"/>
              <a:ea typeface="+mn-ea"/>
              <a:cs typeface="Arial" pitchFamily="34" charset="0"/>
            </a:endParaRPr>
          </a:p>
        </p:txBody>
      </p:sp>
      <p:pic>
        <p:nvPicPr>
          <p:cNvPr id="7" name="Picture 6">
            <a:extLst>
              <a:ext uri="{FF2B5EF4-FFF2-40B4-BE49-F238E27FC236}">
                <a16:creationId xmlns:a16="http://schemas.microsoft.com/office/drawing/2014/main" id="{0D3FAEC0-B292-4F53-A9EA-E4CCEB699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243" y="2313912"/>
            <a:ext cx="3924300" cy="39338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TotalTime>
  <Words>419</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Constantia</vt:lpstr>
      <vt:lpstr>Wingdings 2</vt:lpstr>
      <vt:lpstr>Flow</vt:lpstr>
      <vt:lpstr>PowerPoint Presentation</vt:lpstr>
      <vt:lpstr>OUR VISION – PROBLEM STATEMENT</vt:lpstr>
      <vt:lpstr>OUR SOLUTION</vt:lpstr>
      <vt:lpstr>THE DYNAMIC WEB – PABE WHAT WILL IT CONTAIN?</vt:lpstr>
      <vt:lpstr>INTERFACE</vt:lpstr>
      <vt:lpstr>INTERFACE</vt:lpstr>
      <vt:lpstr>TECHNOLOGIES USED</vt:lpstr>
      <vt:lpstr>TECHNOLOGIES USED</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HOW TO LEARN</dc:title>
  <dc:creator>Anupam</dc:creator>
  <cp:lastModifiedBy>Radhika Suden</cp:lastModifiedBy>
  <cp:revision>27</cp:revision>
  <dcterms:created xsi:type="dcterms:W3CDTF">2006-08-16T00:00:00Z</dcterms:created>
  <dcterms:modified xsi:type="dcterms:W3CDTF">2022-04-16T19:21:36Z</dcterms:modified>
</cp:coreProperties>
</file>