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855" r:id="rId1"/>
  </p:sldMasterIdLst>
  <p:notesMasterIdLst>
    <p:notesMasterId r:id="rId15"/>
  </p:notesMasterIdLst>
  <p:sldIdLst>
    <p:sldId id="257" r:id="rId2"/>
    <p:sldId id="271" r:id="rId3"/>
    <p:sldId id="260" r:id="rId4"/>
    <p:sldId id="263" r:id="rId5"/>
    <p:sldId id="261" r:id="rId6"/>
    <p:sldId id="273" r:id="rId7"/>
    <p:sldId id="274" r:id="rId8"/>
    <p:sldId id="277" r:id="rId9"/>
    <p:sldId id="278" r:id="rId10"/>
    <p:sldId id="266" r:id="rId11"/>
    <p:sldId id="275" r:id="rId12"/>
    <p:sldId id="276" r:id="rId13"/>
    <p:sldId id="259" r:id="rId14"/>
  </p:sldIdLst>
  <p:sldSz cx="10058400" cy="77724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B"/>
    <a:srgbClr val="FF3399"/>
    <a:srgbClr val="88CDD4"/>
    <a:srgbClr val="6299AF"/>
    <a:srgbClr val="007399"/>
    <a:srgbClr val="BFBFBF"/>
    <a:srgbClr val="E6E6E6"/>
    <a:srgbClr val="B26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5" autoAdjust="0"/>
    <p:restoredTop sz="99081" autoAdjust="0"/>
  </p:normalViewPr>
  <p:slideViewPr>
    <p:cSldViewPr snapToGrid="0" snapToObjects="1">
      <p:cViewPr varScale="1">
        <p:scale>
          <a:sx n="62" d="100"/>
          <a:sy n="62" d="100"/>
        </p:scale>
        <p:origin x="-1140" y="-8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10EBA-2ADC-46D5-BE7C-ACC50CB44F1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38E2E-2FEE-4DE1-9EA8-9F4F45AE9467}">
      <dgm:prSet phldrT="[Text]"/>
      <dgm:spPr/>
      <dgm:t>
        <a:bodyPr/>
        <a:lstStyle/>
        <a:p>
          <a:r>
            <a:rPr lang="en-US" dirty="0" smtClean="0"/>
            <a:t>Initialize</a:t>
          </a:r>
          <a:endParaRPr lang="en-US" dirty="0"/>
        </a:p>
      </dgm:t>
    </dgm:pt>
    <dgm:pt modelId="{EB018736-82CA-4564-8E34-B89CE1541B75}" type="parTrans" cxnId="{E4D70EB4-DCE3-4FC6-BE26-F024E27457F7}">
      <dgm:prSet/>
      <dgm:spPr/>
      <dgm:t>
        <a:bodyPr/>
        <a:lstStyle/>
        <a:p>
          <a:endParaRPr lang="en-US"/>
        </a:p>
      </dgm:t>
    </dgm:pt>
    <dgm:pt modelId="{E0A4FB96-C28A-4C7E-A380-5502E1D813BD}" type="sibTrans" cxnId="{E4D70EB4-DCE3-4FC6-BE26-F024E27457F7}">
      <dgm:prSet/>
      <dgm:spPr/>
      <dgm:t>
        <a:bodyPr/>
        <a:lstStyle/>
        <a:p>
          <a:endParaRPr lang="en-US"/>
        </a:p>
      </dgm:t>
    </dgm:pt>
    <dgm:pt modelId="{C6A582A6-FC5A-4003-8D74-EA2892F13253}">
      <dgm:prSet phldrT="[Text]"/>
      <dgm:spPr/>
      <dgm:t>
        <a:bodyPr/>
        <a:lstStyle/>
        <a:p>
          <a:r>
            <a:rPr lang="en-US" dirty="0" smtClean="0"/>
            <a:t>Setup : prepare object that is being tested</a:t>
          </a:r>
          <a:endParaRPr lang="en-US" dirty="0"/>
        </a:p>
      </dgm:t>
    </dgm:pt>
    <dgm:pt modelId="{D7ECD609-2874-44B3-9C17-533642F27467}" type="parTrans" cxnId="{22EC1161-FFA8-4714-A34E-B3B19207D284}">
      <dgm:prSet/>
      <dgm:spPr/>
      <dgm:t>
        <a:bodyPr/>
        <a:lstStyle/>
        <a:p>
          <a:endParaRPr lang="en-US"/>
        </a:p>
      </dgm:t>
    </dgm:pt>
    <dgm:pt modelId="{F6BFFE1A-6DD1-4FD1-A794-7DC99BC60B29}" type="sibTrans" cxnId="{22EC1161-FFA8-4714-A34E-B3B19207D284}">
      <dgm:prSet/>
      <dgm:spPr/>
      <dgm:t>
        <a:bodyPr/>
        <a:lstStyle/>
        <a:p>
          <a:endParaRPr lang="en-US"/>
        </a:p>
      </dgm:t>
    </dgm:pt>
    <dgm:pt modelId="{76015D0B-BC30-4FA4-993B-8AA66B5AA1A4}">
      <dgm:prSet phldrT="[Text]"/>
      <dgm:spPr/>
      <dgm:t>
        <a:bodyPr/>
        <a:lstStyle/>
        <a:p>
          <a:r>
            <a:rPr lang="en-US" dirty="0" smtClean="0"/>
            <a:t>Set Expectations</a:t>
          </a:r>
          <a:endParaRPr lang="en-US" dirty="0"/>
        </a:p>
      </dgm:t>
    </dgm:pt>
    <dgm:pt modelId="{2503048B-8063-48CA-AF97-60E3F95CDD04}" type="parTrans" cxnId="{72343D1C-9529-4823-99BD-D144E4AF950F}">
      <dgm:prSet/>
      <dgm:spPr/>
      <dgm:t>
        <a:bodyPr/>
        <a:lstStyle/>
        <a:p>
          <a:endParaRPr lang="en-US"/>
        </a:p>
      </dgm:t>
    </dgm:pt>
    <dgm:pt modelId="{60466307-B546-4A98-9FF3-02EFE5557A75}" type="sibTrans" cxnId="{72343D1C-9529-4823-99BD-D144E4AF950F}">
      <dgm:prSet/>
      <dgm:spPr/>
      <dgm:t>
        <a:bodyPr/>
        <a:lstStyle/>
        <a:p>
          <a:endParaRPr lang="en-US"/>
        </a:p>
      </dgm:t>
    </dgm:pt>
    <dgm:pt modelId="{EF586635-46D0-484F-B65D-A91C831ED4BF}">
      <dgm:prSet phldrT="[Text]"/>
      <dgm:spPr/>
      <dgm:t>
        <a:bodyPr/>
        <a:lstStyle/>
        <a:p>
          <a:r>
            <a:rPr lang="en-US" dirty="0" smtClean="0"/>
            <a:t>Prepare expectations in mock that is being used in primary object</a:t>
          </a:r>
          <a:endParaRPr lang="en-US" dirty="0"/>
        </a:p>
      </dgm:t>
    </dgm:pt>
    <dgm:pt modelId="{9454B3C4-9226-4B55-B486-2B41FDE43E91}" type="parTrans" cxnId="{6909F6C7-602A-43A8-9216-4BFF9F576361}">
      <dgm:prSet/>
      <dgm:spPr/>
      <dgm:t>
        <a:bodyPr/>
        <a:lstStyle/>
        <a:p>
          <a:endParaRPr lang="en-US"/>
        </a:p>
      </dgm:t>
    </dgm:pt>
    <dgm:pt modelId="{5F92865A-A6EE-43E7-9415-6E5DF2032C07}" type="sibTrans" cxnId="{6909F6C7-602A-43A8-9216-4BFF9F576361}">
      <dgm:prSet/>
      <dgm:spPr/>
      <dgm:t>
        <a:bodyPr/>
        <a:lstStyle/>
        <a:p>
          <a:endParaRPr lang="en-US"/>
        </a:p>
      </dgm:t>
    </dgm:pt>
    <dgm:pt modelId="{29AEC631-D74B-47A7-94D5-BBD677DBFCC8}">
      <dgm:prSet phldrT="[Text]"/>
      <dgm:spPr/>
      <dgm:t>
        <a:bodyPr/>
        <a:lstStyle/>
        <a:p>
          <a:r>
            <a:rPr lang="en-US" dirty="0" smtClean="0"/>
            <a:t>Exercise</a:t>
          </a:r>
          <a:endParaRPr lang="en-US" dirty="0"/>
        </a:p>
      </dgm:t>
    </dgm:pt>
    <dgm:pt modelId="{1BAE42F8-B1B2-4194-BD07-7DC9AF4B7A64}" type="parTrans" cxnId="{CD51C513-A21F-453B-80EB-D58B938FA2E5}">
      <dgm:prSet/>
      <dgm:spPr/>
      <dgm:t>
        <a:bodyPr/>
        <a:lstStyle/>
        <a:p>
          <a:endParaRPr lang="en-US"/>
        </a:p>
      </dgm:t>
    </dgm:pt>
    <dgm:pt modelId="{368F7A56-A328-4D33-85A6-B287E718BDDB}" type="sibTrans" cxnId="{CD51C513-A21F-453B-80EB-D58B938FA2E5}">
      <dgm:prSet/>
      <dgm:spPr/>
      <dgm:t>
        <a:bodyPr/>
        <a:lstStyle/>
        <a:p>
          <a:endParaRPr lang="en-US"/>
        </a:p>
      </dgm:t>
    </dgm:pt>
    <dgm:pt modelId="{EB9BE253-021D-4DCD-B2F0-3E0088D3EFB3}">
      <dgm:prSet phldrT="[Text]"/>
      <dgm:spPr/>
      <dgm:t>
        <a:bodyPr/>
        <a:lstStyle/>
        <a:p>
          <a:r>
            <a:rPr lang="en-US" dirty="0" smtClean="0"/>
            <a:t>Test the functionality</a:t>
          </a:r>
          <a:endParaRPr lang="en-US" dirty="0"/>
        </a:p>
      </dgm:t>
    </dgm:pt>
    <dgm:pt modelId="{CD860188-823B-47EC-B59A-038D18FE649C}" type="parTrans" cxnId="{33C51D68-7E13-4058-88CA-7D8463D8ADBC}">
      <dgm:prSet/>
      <dgm:spPr/>
      <dgm:t>
        <a:bodyPr/>
        <a:lstStyle/>
        <a:p>
          <a:endParaRPr lang="en-US"/>
        </a:p>
      </dgm:t>
    </dgm:pt>
    <dgm:pt modelId="{C7B9E31D-F514-4437-B500-431547AA5A9E}" type="sibTrans" cxnId="{33C51D68-7E13-4058-88CA-7D8463D8ADBC}">
      <dgm:prSet/>
      <dgm:spPr/>
      <dgm:t>
        <a:bodyPr/>
        <a:lstStyle/>
        <a:p>
          <a:endParaRPr lang="en-US"/>
        </a:p>
      </dgm:t>
    </dgm:pt>
    <dgm:pt modelId="{D3738071-E3A7-4F15-B503-238B9FE79D6D}">
      <dgm:prSet phldrT="[Text]"/>
      <dgm:spPr/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73B87B19-33B2-4638-8A5C-4AB85BFC18D7}" type="parTrans" cxnId="{EE06914E-DE86-4857-B0BF-A631D7AF0DF4}">
      <dgm:prSet/>
      <dgm:spPr/>
      <dgm:t>
        <a:bodyPr/>
        <a:lstStyle/>
        <a:p>
          <a:endParaRPr lang="en-US"/>
        </a:p>
      </dgm:t>
    </dgm:pt>
    <dgm:pt modelId="{C5176930-03D6-4CA4-853E-CE42AF485BE9}" type="sibTrans" cxnId="{EE06914E-DE86-4857-B0BF-A631D7AF0DF4}">
      <dgm:prSet/>
      <dgm:spPr/>
      <dgm:t>
        <a:bodyPr/>
        <a:lstStyle/>
        <a:p>
          <a:endParaRPr lang="en-US"/>
        </a:p>
      </dgm:t>
    </dgm:pt>
    <dgm:pt modelId="{2B37EF84-F576-41E1-A640-E9F70224BC77}">
      <dgm:prSet/>
      <dgm:spPr/>
      <dgm:t>
        <a:bodyPr/>
        <a:lstStyle/>
        <a:p>
          <a:r>
            <a:rPr lang="en-US" dirty="0" smtClean="0"/>
            <a:t>Verify correct </a:t>
          </a:r>
          <a:r>
            <a:rPr lang="en-US" dirty="0" smtClean="0"/>
            <a:t>methods that have </a:t>
          </a:r>
          <a:r>
            <a:rPr lang="en-US" dirty="0" smtClean="0"/>
            <a:t>been invoked in mock</a:t>
          </a:r>
          <a:endParaRPr lang="en-US" dirty="0"/>
        </a:p>
      </dgm:t>
    </dgm:pt>
    <dgm:pt modelId="{C3948EC8-94C7-48B3-99A6-2FC8CAF588EC}" type="parTrans" cxnId="{AF2E3D10-634A-4F14-AA3E-C77A795AEFFE}">
      <dgm:prSet/>
      <dgm:spPr/>
      <dgm:t>
        <a:bodyPr/>
        <a:lstStyle/>
        <a:p>
          <a:endParaRPr lang="en-US"/>
        </a:p>
      </dgm:t>
    </dgm:pt>
    <dgm:pt modelId="{88634BF6-442D-4E4D-8BB2-15F05BFA0A2B}" type="sibTrans" cxnId="{AF2E3D10-634A-4F14-AA3E-C77A795AEFFE}">
      <dgm:prSet/>
      <dgm:spPr/>
      <dgm:t>
        <a:bodyPr/>
        <a:lstStyle/>
        <a:p>
          <a:endParaRPr lang="en-US"/>
        </a:p>
      </dgm:t>
    </dgm:pt>
    <dgm:pt modelId="{BE8970EE-2999-4E10-AB22-B5853C2E50C8}">
      <dgm:prSet/>
      <dgm:spPr/>
      <dgm:t>
        <a:bodyPr/>
        <a:lstStyle/>
        <a:p>
          <a:r>
            <a:rPr lang="en-US" dirty="0" smtClean="0"/>
            <a:t>Verify state of the objects</a:t>
          </a:r>
          <a:endParaRPr lang="en-US" dirty="0"/>
        </a:p>
      </dgm:t>
    </dgm:pt>
    <dgm:pt modelId="{3A202F6F-2DDE-4C7B-AB0E-50F32E31D929}" type="parTrans" cxnId="{6F3CE6D8-2E4A-4A35-89D1-37F5FCFC5BF4}">
      <dgm:prSet/>
      <dgm:spPr/>
      <dgm:t>
        <a:bodyPr/>
        <a:lstStyle/>
        <a:p>
          <a:endParaRPr lang="en-US"/>
        </a:p>
      </dgm:t>
    </dgm:pt>
    <dgm:pt modelId="{37026F25-4EB3-4F0C-9980-763E12AE7CD9}" type="sibTrans" cxnId="{6F3CE6D8-2E4A-4A35-89D1-37F5FCFC5BF4}">
      <dgm:prSet/>
      <dgm:spPr/>
      <dgm:t>
        <a:bodyPr/>
        <a:lstStyle/>
        <a:p>
          <a:endParaRPr lang="en-US"/>
        </a:p>
      </dgm:t>
    </dgm:pt>
    <dgm:pt modelId="{03BACB4E-A95D-4FEB-835F-A374372CB838}">
      <dgm:prSet phldrT="[Text]"/>
      <dgm:spPr/>
      <dgm:t>
        <a:bodyPr/>
        <a:lstStyle/>
        <a:p>
          <a:r>
            <a:rPr lang="en-US" dirty="0" smtClean="0"/>
            <a:t>Teardown</a:t>
          </a:r>
          <a:endParaRPr lang="en-US" dirty="0"/>
        </a:p>
      </dgm:t>
    </dgm:pt>
    <dgm:pt modelId="{AC55D892-6506-4103-BBE6-9DB95D806446}" type="parTrans" cxnId="{3624361D-9F18-4B80-AADD-C2F3A8212838}">
      <dgm:prSet/>
      <dgm:spPr/>
      <dgm:t>
        <a:bodyPr/>
        <a:lstStyle/>
        <a:p>
          <a:endParaRPr lang="en-US"/>
        </a:p>
      </dgm:t>
    </dgm:pt>
    <dgm:pt modelId="{250AB432-8A09-49BC-83BE-1144FA0D99C6}" type="sibTrans" cxnId="{3624361D-9F18-4B80-AADD-C2F3A8212838}">
      <dgm:prSet/>
      <dgm:spPr/>
      <dgm:t>
        <a:bodyPr/>
        <a:lstStyle/>
        <a:p>
          <a:endParaRPr lang="en-US"/>
        </a:p>
      </dgm:t>
    </dgm:pt>
    <dgm:pt modelId="{51692A05-419A-4672-8158-90D6284B3DCD}">
      <dgm:prSet/>
      <dgm:spPr/>
      <dgm:t>
        <a:bodyPr/>
        <a:lstStyle/>
        <a:p>
          <a:r>
            <a:rPr lang="en-US" dirty="0" smtClean="0"/>
            <a:t>Clean up the resources</a:t>
          </a:r>
          <a:endParaRPr lang="en-US" dirty="0"/>
        </a:p>
      </dgm:t>
    </dgm:pt>
    <dgm:pt modelId="{50CA6E7B-128E-419C-8FE7-5D148071988B}" type="parTrans" cxnId="{8B823BE9-485E-4FCE-A8F8-DA46BA3F5F79}">
      <dgm:prSet/>
      <dgm:spPr/>
      <dgm:t>
        <a:bodyPr/>
        <a:lstStyle/>
        <a:p>
          <a:endParaRPr lang="en-US"/>
        </a:p>
      </dgm:t>
    </dgm:pt>
    <dgm:pt modelId="{9C271478-409A-4CC5-9D02-EFB179B8535D}" type="sibTrans" cxnId="{8B823BE9-485E-4FCE-A8F8-DA46BA3F5F79}">
      <dgm:prSet/>
      <dgm:spPr/>
      <dgm:t>
        <a:bodyPr/>
        <a:lstStyle/>
        <a:p>
          <a:endParaRPr lang="en-US"/>
        </a:p>
      </dgm:t>
    </dgm:pt>
    <dgm:pt modelId="{E04ED121-6137-433C-904F-8180E0333ABC}" type="pres">
      <dgm:prSet presAssocID="{B6510EBA-2ADC-46D5-BE7C-ACC50CB44F1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EEC5F3-F809-419E-94A3-592361A57E74}" type="pres">
      <dgm:prSet presAssocID="{F5138E2E-2FEE-4DE1-9EA8-9F4F45AE9467}" presName="composite" presStyleCnt="0"/>
      <dgm:spPr/>
    </dgm:pt>
    <dgm:pt modelId="{35A002DA-F79F-4FF5-804E-FB740B97C9EC}" type="pres">
      <dgm:prSet presAssocID="{F5138E2E-2FEE-4DE1-9EA8-9F4F45AE9467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5C356-DE2A-4BC8-9C0B-EA66621F04CC}" type="pres">
      <dgm:prSet presAssocID="{F5138E2E-2FEE-4DE1-9EA8-9F4F45AE946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08295-81BC-469D-BFC7-B54AE0BC8852}" type="pres">
      <dgm:prSet presAssocID="{E0A4FB96-C28A-4C7E-A380-5502E1D813BD}" presName="sp" presStyleCnt="0"/>
      <dgm:spPr/>
    </dgm:pt>
    <dgm:pt modelId="{35C0EF78-5D4F-4336-935B-0FAEAC9447AD}" type="pres">
      <dgm:prSet presAssocID="{76015D0B-BC30-4FA4-993B-8AA66B5AA1A4}" presName="composite" presStyleCnt="0"/>
      <dgm:spPr/>
    </dgm:pt>
    <dgm:pt modelId="{850C7A08-C8A9-4EA0-B2FB-A559D095772A}" type="pres">
      <dgm:prSet presAssocID="{76015D0B-BC30-4FA4-993B-8AA66B5AA1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72BD7-45B8-40F6-B281-5C5F380B8016}" type="pres">
      <dgm:prSet presAssocID="{76015D0B-BC30-4FA4-993B-8AA66B5AA1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41313-7B10-4B5E-BF7A-E7E8384E9F0A}" type="pres">
      <dgm:prSet presAssocID="{60466307-B546-4A98-9FF3-02EFE5557A75}" presName="sp" presStyleCnt="0"/>
      <dgm:spPr/>
    </dgm:pt>
    <dgm:pt modelId="{CA2305DF-01E0-4EE1-88A9-2A6D019EC46A}" type="pres">
      <dgm:prSet presAssocID="{29AEC631-D74B-47A7-94D5-BBD677DBFCC8}" presName="composite" presStyleCnt="0"/>
      <dgm:spPr/>
    </dgm:pt>
    <dgm:pt modelId="{E65EA6AB-6D00-4FE5-9DE5-A4BD49B1DEE0}" type="pres">
      <dgm:prSet presAssocID="{29AEC631-D74B-47A7-94D5-BBD677DBFCC8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C6A86-0766-4B99-929B-09F2A49090FD}" type="pres">
      <dgm:prSet presAssocID="{29AEC631-D74B-47A7-94D5-BBD677DBFCC8}" presName="descendantText" presStyleLbl="alignAcc1" presStyleIdx="2" presStyleCnt="5" custLinFactNeighborX="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2A705-3E83-43F1-919E-9CB311B0AF5C}" type="pres">
      <dgm:prSet presAssocID="{368F7A56-A328-4D33-85A6-B287E718BDDB}" presName="sp" presStyleCnt="0"/>
      <dgm:spPr/>
    </dgm:pt>
    <dgm:pt modelId="{C468A5F3-734E-4FD5-AD0F-7F939F539E02}" type="pres">
      <dgm:prSet presAssocID="{D3738071-E3A7-4F15-B503-238B9FE79D6D}" presName="composite" presStyleCnt="0"/>
      <dgm:spPr/>
    </dgm:pt>
    <dgm:pt modelId="{BD3E9445-5B76-4F5B-8077-1E6857AE1660}" type="pres">
      <dgm:prSet presAssocID="{D3738071-E3A7-4F15-B503-238B9FE79D6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C16F9-A01D-4D92-B93F-93EB350D9BC5}" type="pres">
      <dgm:prSet presAssocID="{D3738071-E3A7-4F15-B503-238B9FE79D6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8D567-A9C6-4A7D-8268-1D7213EB31DF}" type="pres">
      <dgm:prSet presAssocID="{C5176930-03D6-4CA4-853E-CE42AF485BE9}" presName="sp" presStyleCnt="0"/>
      <dgm:spPr/>
    </dgm:pt>
    <dgm:pt modelId="{A65B686C-FC3B-4293-89A6-7FEDFAD6279C}" type="pres">
      <dgm:prSet presAssocID="{03BACB4E-A95D-4FEB-835F-A374372CB838}" presName="composite" presStyleCnt="0"/>
      <dgm:spPr/>
    </dgm:pt>
    <dgm:pt modelId="{89C98D01-45EC-4EAF-84EE-7E8A0A77D1AC}" type="pres">
      <dgm:prSet presAssocID="{03BACB4E-A95D-4FEB-835F-A374372CB83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9ECE4-16E4-4070-AA06-1C806FB43EB2}" type="pres">
      <dgm:prSet presAssocID="{03BACB4E-A95D-4FEB-835F-A374372CB83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C51D68-7E13-4058-88CA-7D8463D8ADBC}" srcId="{29AEC631-D74B-47A7-94D5-BBD677DBFCC8}" destId="{EB9BE253-021D-4DCD-B2F0-3E0088D3EFB3}" srcOrd="0" destOrd="0" parTransId="{CD860188-823B-47EC-B59A-038D18FE649C}" sibTransId="{C7B9E31D-F514-4437-B500-431547AA5A9E}"/>
    <dgm:cxn modelId="{8B823BE9-485E-4FCE-A8F8-DA46BA3F5F79}" srcId="{03BACB4E-A95D-4FEB-835F-A374372CB838}" destId="{51692A05-419A-4672-8158-90D6284B3DCD}" srcOrd="0" destOrd="0" parTransId="{50CA6E7B-128E-419C-8FE7-5D148071988B}" sibTransId="{9C271478-409A-4CC5-9D02-EFB179B8535D}"/>
    <dgm:cxn modelId="{AF2E3D10-634A-4F14-AA3E-C77A795AEFFE}" srcId="{D3738071-E3A7-4F15-B503-238B9FE79D6D}" destId="{2B37EF84-F576-41E1-A640-E9F70224BC77}" srcOrd="0" destOrd="0" parTransId="{C3948EC8-94C7-48B3-99A6-2FC8CAF588EC}" sibTransId="{88634BF6-442D-4E4D-8BB2-15F05BFA0A2B}"/>
    <dgm:cxn modelId="{D4D99D2D-6DDA-4C8E-8CA8-EBD323534D75}" type="presOf" srcId="{BE8970EE-2999-4E10-AB22-B5853C2E50C8}" destId="{573C16F9-A01D-4D92-B93F-93EB350D9BC5}" srcOrd="0" destOrd="1" presId="urn:microsoft.com/office/officeart/2005/8/layout/chevron2"/>
    <dgm:cxn modelId="{A8BCCBDE-6414-40AD-908B-AFE696B93F6D}" type="presOf" srcId="{29AEC631-D74B-47A7-94D5-BBD677DBFCC8}" destId="{E65EA6AB-6D00-4FE5-9DE5-A4BD49B1DEE0}" srcOrd="0" destOrd="0" presId="urn:microsoft.com/office/officeart/2005/8/layout/chevron2"/>
    <dgm:cxn modelId="{13A72DB2-8D89-46FE-ADD2-BA2A60B0C1EC}" type="presOf" srcId="{D3738071-E3A7-4F15-B503-238B9FE79D6D}" destId="{BD3E9445-5B76-4F5B-8077-1E6857AE1660}" srcOrd="0" destOrd="0" presId="urn:microsoft.com/office/officeart/2005/8/layout/chevron2"/>
    <dgm:cxn modelId="{C70CBA73-4C8E-4F7F-BF4B-502A7A0D5CB7}" type="presOf" srcId="{C6A582A6-FC5A-4003-8D74-EA2892F13253}" destId="{2515C356-DE2A-4BC8-9C0B-EA66621F04CC}" srcOrd="0" destOrd="0" presId="urn:microsoft.com/office/officeart/2005/8/layout/chevron2"/>
    <dgm:cxn modelId="{2912972D-F82B-4736-8D28-7433EE2F7A8E}" type="presOf" srcId="{76015D0B-BC30-4FA4-993B-8AA66B5AA1A4}" destId="{850C7A08-C8A9-4EA0-B2FB-A559D095772A}" srcOrd="0" destOrd="0" presId="urn:microsoft.com/office/officeart/2005/8/layout/chevron2"/>
    <dgm:cxn modelId="{E4D70EB4-DCE3-4FC6-BE26-F024E27457F7}" srcId="{B6510EBA-2ADC-46D5-BE7C-ACC50CB44F18}" destId="{F5138E2E-2FEE-4DE1-9EA8-9F4F45AE9467}" srcOrd="0" destOrd="0" parTransId="{EB018736-82CA-4564-8E34-B89CE1541B75}" sibTransId="{E0A4FB96-C28A-4C7E-A380-5502E1D813BD}"/>
    <dgm:cxn modelId="{F4139BEF-5942-4B3B-9A80-AC3D36806474}" type="presOf" srcId="{2B37EF84-F576-41E1-A640-E9F70224BC77}" destId="{573C16F9-A01D-4D92-B93F-93EB350D9BC5}" srcOrd="0" destOrd="0" presId="urn:microsoft.com/office/officeart/2005/8/layout/chevron2"/>
    <dgm:cxn modelId="{4D57C993-8ED0-437B-BE77-BFF379742999}" type="presOf" srcId="{EB9BE253-021D-4DCD-B2F0-3E0088D3EFB3}" destId="{A8CC6A86-0766-4B99-929B-09F2A49090FD}" srcOrd="0" destOrd="0" presId="urn:microsoft.com/office/officeart/2005/8/layout/chevron2"/>
    <dgm:cxn modelId="{22EC1161-FFA8-4714-A34E-B3B19207D284}" srcId="{F5138E2E-2FEE-4DE1-9EA8-9F4F45AE9467}" destId="{C6A582A6-FC5A-4003-8D74-EA2892F13253}" srcOrd="0" destOrd="0" parTransId="{D7ECD609-2874-44B3-9C17-533642F27467}" sibTransId="{F6BFFE1A-6DD1-4FD1-A794-7DC99BC60B29}"/>
    <dgm:cxn modelId="{79BAA772-1B1F-485F-881B-22882509F78C}" type="presOf" srcId="{03BACB4E-A95D-4FEB-835F-A374372CB838}" destId="{89C98D01-45EC-4EAF-84EE-7E8A0A77D1AC}" srcOrd="0" destOrd="0" presId="urn:microsoft.com/office/officeart/2005/8/layout/chevron2"/>
    <dgm:cxn modelId="{CD51C513-A21F-453B-80EB-D58B938FA2E5}" srcId="{B6510EBA-2ADC-46D5-BE7C-ACC50CB44F18}" destId="{29AEC631-D74B-47A7-94D5-BBD677DBFCC8}" srcOrd="2" destOrd="0" parTransId="{1BAE42F8-B1B2-4194-BD07-7DC9AF4B7A64}" sibTransId="{368F7A56-A328-4D33-85A6-B287E718BDDB}"/>
    <dgm:cxn modelId="{96A6EC48-EF35-4CFF-B96B-34E80C89A203}" type="presOf" srcId="{EF586635-46D0-484F-B65D-A91C831ED4BF}" destId="{F2A72BD7-45B8-40F6-B281-5C5F380B8016}" srcOrd="0" destOrd="0" presId="urn:microsoft.com/office/officeart/2005/8/layout/chevron2"/>
    <dgm:cxn modelId="{6F3CE6D8-2E4A-4A35-89D1-37F5FCFC5BF4}" srcId="{D3738071-E3A7-4F15-B503-238B9FE79D6D}" destId="{BE8970EE-2999-4E10-AB22-B5853C2E50C8}" srcOrd="1" destOrd="0" parTransId="{3A202F6F-2DDE-4C7B-AB0E-50F32E31D929}" sibTransId="{37026F25-4EB3-4F0C-9980-763E12AE7CD9}"/>
    <dgm:cxn modelId="{DB1E96B4-077E-4529-AC94-FB712C5148A2}" type="presOf" srcId="{F5138E2E-2FEE-4DE1-9EA8-9F4F45AE9467}" destId="{35A002DA-F79F-4FF5-804E-FB740B97C9EC}" srcOrd="0" destOrd="0" presId="urn:microsoft.com/office/officeart/2005/8/layout/chevron2"/>
    <dgm:cxn modelId="{EE06914E-DE86-4857-B0BF-A631D7AF0DF4}" srcId="{B6510EBA-2ADC-46D5-BE7C-ACC50CB44F18}" destId="{D3738071-E3A7-4F15-B503-238B9FE79D6D}" srcOrd="3" destOrd="0" parTransId="{73B87B19-33B2-4638-8A5C-4AB85BFC18D7}" sibTransId="{C5176930-03D6-4CA4-853E-CE42AF485BE9}"/>
    <dgm:cxn modelId="{61C92CE8-191F-4A96-BDF5-46250D08138F}" type="presOf" srcId="{B6510EBA-2ADC-46D5-BE7C-ACC50CB44F18}" destId="{E04ED121-6137-433C-904F-8180E0333ABC}" srcOrd="0" destOrd="0" presId="urn:microsoft.com/office/officeart/2005/8/layout/chevron2"/>
    <dgm:cxn modelId="{72343D1C-9529-4823-99BD-D144E4AF950F}" srcId="{B6510EBA-2ADC-46D5-BE7C-ACC50CB44F18}" destId="{76015D0B-BC30-4FA4-993B-8AA66B5AA1A4}" srcOrd="1" destOrd="0" parTransId="{2503048B-8063-48CA-AF97-60E3F95CDD04}" sibTransId="{60466307-B546-4A98-9FF3-02EFE5557A75}"/>
    <dgm:cxn modelId="{3624361D-9F18-4B80-AADD-C2F3A8212838}" srcId="{B6510EBA-2ADC-46D5-BE7C-ACC50CB44F18}" destId="{03BACB4E-A95D-4FEB-835F-A374372CB838}" srcOrd="4" destOrd="0" parTransId="{AC55D892-6506-4103-BBE6-9DB95D806446}" sibTransId="{250AB432-8A09-49BC-83BE-1144FA0D99C6}"/>
    <dgm:cxn modelId="{1FEFFD4E-6C2C-4903-8C07-8FBC118D196E}" type="presOf" srcId="{51692A05-419A-4672-8158-90D6284B3DCD}" destId="{3109ECE4-16E4-4070-AA06-1C806FB43EB2}" srcOrd="0" destOrd="0" presId="urn:microsoft.com/office/officeart/2005/8/layout/chevron2"/>
    <dgm:cxn modelId="{6909F6C7-602A-43A8-9216-4BFF9F576361}" srcId="{76015D0B-BC30-4FA4-993B-8AA66B5AA1A4}" destId="{EF586635-46D0-484F-B65D-A91C831ED4BF}" srcOrd="0" destOrd="0" parTransId="{9454B3C4-9226-4B55-B486-2B41FDE43E91}" sibTransId="{5F92865A-A6EE-43E7-9415-6E5DF2032C07}"/>
    <dgm:cxn modelId="{B154A97B-6AAF-407A-912D-015B518643C5}" type="presParOf" srcId="{E04ED121-6137-433C-904F-8180E0333ABC}" destId="{3DEEC5F3-F809-419E-94A3-592361A57E74}" srcOrd="0" destOrd="0" presId="urn:microsoft.com/office/officeart/2005/8/layout/chevron2"/>
    <dgm:cxn modelId="{8246281B-2D6E-4C48-A3CA-A72B94256370}" type="presParOf" srcId="{3DEEC5F3-F809-419E-94A3-592361A57E74}" destId="{35A002DA-F79F-4FF5-804E-FB740B97C9EC}" srcOrd="0" destOrd="0" presId="urn:microsoft.com/office/officeart/2005/8/layout/chevron2"/>
    <dgm:cxn modelId="{5B844D07-8557-46A1-A4D8-70DCA008FBE3}" type="presParOf" srcId="{3DEEC5F3-F809-419E-94A3-592361A57E74}" destId="{2515C356-DE2A-4BC8-9C0B-EA66621F04CC}" srcOrd="1" destOrd="0" presId="urn:microsoft.com/office/officeart/2005/8/layout/chevron2"/>
    <dgm:cxn modelId="{7BB5EA66-7C3C-43A3-9ADC-A0329EA9C704}" type="presParOf" srcId="{E04ED121-6137-433C-904F-8180E0333ABC}" destId="{6D708295-81BC-469D-BFC7-B54AE0BC8852}" srcOrd="1" destOrd="0" presId="urn:microsoft.com/office/officeart/2005/8/layout/chevron2"/>
    <dgm:cxn modelId="{1123A2A9-FD80-481D-BC4E-933822504B14}" type="presParOf" srcId="{E04ED121-6137-433C-904F-8180E0333ABC}" destId="{35C0EF78-5D4F-4336-935B-0FAEAC9447AD}" srcOrd="2" destOrd="0" presId="urn:microsoft.com/office/officeart/2005/8/layout/chevron2"/>
    <dgm:cxn modelId="{3F4D07C6-9675-4892-967A-823BF1376A1B}" type="presParOf" srcId="{35C0EF78-5D4F-4336-935B-0FAEAC9447AD}" destId="{850C7A08-C8A9-4EA0-B2FB-A559D095772A}" srcOrd="0" destOrd="0" presId="urn:microsoft.com/office/officeart/2005/8/layout/chevron2"/>
    <dgm:cxn modelId="{24E101C7-AF27-487F-99B5-1EBA08D823F5}" type="presParOf" srcId="{35C0EF78-5D4F-4336-935B-0FAEAC9447AD}" destId="{F2A72BD7-45B8-40F6-B281-5C5F380B8016}" srcOrd="1" destOrd="0" presId="urn:microsoft.com/office/officeart/2005/8/layout/chevron2"/>
    <dgm:cxn modelId="{9FFA54ED-540D-4067-8DD1-754DD21F8DB3}" type="presParOf" srcId="{E04ED121-6137-433C-904F-8180E0333ABC}" destId="{E3241313-7B10-4B5E-BF7A-E7E8384E9F0A}" srcOrd="3" destOrd="0" presId="urn:microsoft.com/office/officeart/2005/8/layout/chevron2"/>
    <dgm:cxn modelId="{7DB8C930-65FE-4F5F-8743-577E3B6EAEA4}" type="presParOf" srcId="{E04ED121-6137-433C-904F-8180E0333ABC}" destId="{CA2305DF-01E0-4EE1-88A9-2A6D019EC46A}" srcOrd="4" destOrd="0" presId="urn:microsoft.com/office/officeart/2005/8/layout/chevron2"/>
    <dgm:cxn modelId="{31795DA5-93C7-4C52-8513-28D055F075FE}" type="presParOf" srcId="{CA2305DF-01E0-4EE1-88A9-2A6D019EC46A}" destId="{E65EA6AB-6D00-4FE5-9DE5-A4BD49B1DEE0}" srcOrd="0" destOrd="0" presId="urn:microsoft.com/office/officeart/2005/8/layout/chevron2"/>
    <dgm:cxn modelId="{967B451C-A872-4FE8-BD55-C8C88405F64A}" type="presParOf" srcId="{CA2305DF-01E0-4EE1-88A9-2A6D019EC46A}" destId="{A8CC6A86-0766-4B99-929B-09F2A49090FD}" srcOrd="1" destOrd="0" presId="urn:microsoft.com/office/officeart/2005/8/layout/chevron2"/>
    <dgm:cxn modelId="{D574EFD3-DE34-4BD0-B09A-93A6FC2B7D72}" type="presParOf" srcId="{E04ED121-6137-433C-904F-8180E0333ABC}" destId="{3402A705-3E83-43F1-919E-9CB311B0AF5C}" srcOrd="5" destOrd="0" presId="urn:microsoft.com/office/officeart/2005/8/layout/chevron2"/>
    <dgm:cxn modelId="{50A26E22-48D7-419D-A38F-EA358E4DE626}" type="presParOf" srcId="{E04ED121-6137-433C-904F-8180E0333ABC}" destId="{C468A5F3-734E-4FD5-AD0F-7F939F539E02}" srcOrd="6" destOrd="0" presId="urn:microsoft.com/office/officeart/2005/8/layout/chevron2"/>
    <dgm:cxn modelId="{6A651083-0BC4-4F09-AD38-4A8B4B8667A1}" type="presParOf" srcId="{C468A5F3-734E-4FD5-AD0F-7F939F539E02}" destId="{BD3E9445-5B76-4F5B-8077-1E6857AE1660}" srcOrd="0" destOrd="0" presId="urn:microsoft.com/office/officeart/2005/8/layout/chevron2"/>
    <dgm:cxn modelId="{3799F0E5-C5F4-4BBD-A1DC-5BC35D90562B}" type="presParOf" srcId="{C468A5F3-734E-4FD5-AD0F-7F939F539E02}" destId="{573C16F9-A01D-4D92-B93F-93EB350D9BC5}" srcOrd="1" destOrd="0" presId="urn:microsoft.com/office/officeart/2005/8/layout/chevron2"/>
    <dgm:cxn modelId="{48B3DD66-1D05-41D8-A7E2-6A226F4B2D76}" type="presParOf" srcId="{E04ED121-6137-433C-904F-8180E0333ABC}" destId="{16E8D567-A9C6-4A7D-8268-1D7213EB31DF}" srcOrd="7" destOrd="0" presId="urn:microsoft.com/office/officeart/2005/8/layout/chevron2"/>
    <dgm:cxn modelId="{4875A025-6E53-4058-AEF1-D9464EFB1F6C}" type="presParOf" srcId="{E04ED121-6137-433C-904F-8180E0333ABC}" destId="{A65B686C-FC3B-4293-89A6-7FEDFAD6279C}" srcOrd="8" destOrd="0" presId="urn:microsoft.com/office/officeart/2005/8/layout/chevron2"/>
    <dgm:cxn modelId="{E3EA44B9-0435-4A7B-8F0B-BE9D66B9809F}" type="presParOf" srcId="{A65B686C-FC3B-4293-89A6-7FEDFAD6279C}" destId="{89C98D01-45EC-4EAF-84EE-7E8A0A77D1AC}" srcOrd="0" destOrd="0" presId="urn:microsoft.com/office/officeart/2005/8/layout/chevron2"/>
    <dgm:cxn modelId="{0817CB9D-8E45-40B7-A0F5-3BD6DCF3E53C}" type="presParOf" srcId="{A65B686C-FC3B-4293-89A6-7FEDFAD6279C}" destId="{3109ECE4-16E4-4070-AA06-1C806FB43EB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002DA-F79F-4FF5-804E-FB740B97C9EC}">
      <dsp:nvSpPr>
        <dsp:cNvPr id="0" name=""/>
        <dsp:cNvSpPr/>
      </dsp:nvSpPr>
      <dsp:spPr>
        <a:xfrm rot="5400000">
          <a:off x="-169451" y="169627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Initialize</a:t>
          </a:r>
          <a:endParaRPr lang="en-US" sz="1000" kern="1200" dirty="0"/>
        </a:p>
      </dsp:txBody>
      <dsp:txXfrm rot="-5400000">
        <a:off x="2" y="395563"/>
        <a:ext cx="790775" cy="338904"/>
      </dsp:txXfrm>
    </dsp:sp>
    <dsp:sp modelId="{2515C356-DE2A-4BC8-9C0B-EA66621F04CC}">
      <dsp:nvSpPr>
        <dsp:cNvPr id="0" name=""/>
        <dsp:cNvSpPr/>
      </dsp:nvSpPr>
      <dsp:spPr>
        <a:xfrm rot="5400000">
          <a:off x="4705810" y="-3914858"/>
          <a:ext cx="734291" cy="8564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Setup : prepare object that is being tested</a:t>
          </a:r>
          <a:endParaRPr lang="en-US" sz="2200" kern="1200" dirty="0"/>
        </a:p>
      </dsp:txBody>
      <dsp:txXfrm rot="-5400000">
        <a:off x="790776" y="36021"/>
        <a:ext cx="8528516" cy="662601"/>
      </dsp:txXfrm>
    </dsp:sp>
    <dsp:sp modelId="{850C7A08-C8A9-4EA0-B2FB-A559D095772A}">
      <dsp:nvSpPr>
        <dsp:cNvPr id="0" name=""/>
        <dsp:cNvSpPr/>
      </dsp:nvSpPr>
      <dsp:spPr>
        <a:xfrm rot="5400000">
          <a:off x="-169451" y="1182519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 Expectations</a:t>
          </a:r>
          <a:endParaRPr lang="en-US" sz="1000" kern="1200" dirty="0"/>
        </a:p>
      </dsp:txBody>
      <dsp:txXfrm rot="-5400000">
        <a:off x="2" y="1408455"/>
        <a:ext cx="790775" cy="338904"/>
      </dsp:txXfrm>
    </dsp:sp>
    <dsp:sp modelId="{F2A72BD7-45B8-40F6-B281-5C5F380B8016}">
      <dsp:nvSpPr>
        <dsp:cNvPr id="0" name=""/>
        <dsp:cNvSpPr/>
      </dsp:nvSpPr>
      <dsp:spPr>
        <a:xfrm rot="5400000">
          <a:off x="4705810" y="-2901966"/>
          <a:ext cx="734291" cy="8564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Prepare expectations in mock that is being used in primary object</a:t>
          </a:r>
          <a:endParaRPr lang="en-US" sz="2200" kern="1200" dirty="0"/>
        </a:p>
      </dsp:txBody>
      <dsp:txXfrm rot="-5400000">
        <a:off x="790776" y="1048913"/>
        <a:ext cx="8528516" cy="662601"/>
      </dsp:txXfrm>
    </dsp:sp>
    <dsp:sp modelId="{E65EA6AB-6D00-4FE5-9DE5-A4BD49B1DEE0}">
      <dsp:nvSpPr>
        <dsp:cNvPr id="0" name=""/>
        <dsp:cNvSpPr/>
      </dsp:nvSpPr>
      <dsp:spPr>
        <a:xfrm rot="5400000">
          <a:off x="-169451" y="2195412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Exercise</a:t>
          </a:r>
          <a:endParaRPr lang="en-US" sz="1000" kern="1200" dirty="0"/>
        </a:p>
      </dsp:txBody>
      <dsp:txXfrm rot="-5400000">
        <a:off x="2" y="2421348"/>
        <a:ext cx="790775" cy="338904"/>
      </dsp:txXfrm>
    </dsp:sp>
    <dsp:sp modelId="{A8CC6A86-0766-4B99-929B-09F2A49090FD}">
      <dsp:nvSpPr>
        <dsp:cNvPr id="0" name=""/>
        <dsp:cNvSpPr/>
      </dsp:nvSpPr>
      <dsp:spPr>
        <a:xfrm rot="5400000">
          <a:off x="4705810" y="-1889074"/>
          <a:ext cx="734291" cy="8564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the functionality</a:t>
          </a:r>
          <a:endParaRPr lang="en-US" sz="2200" kern="1200" dirty="0"/>
        </a:p>
      </dsp:txBody>
      <dsp:txXfrm rot="-5400000">
        <a:off x="790776" y="2061805"/>
        <a:ext cx="8528516" cy="662601"/>
      </dsp:txXfrm>
    </dsp:sp>
    <dsp:sp modelId="{BD3E9445-5B76-4F5B-8077-1E6857AE1660}">
      <dsp:nvSpPr>
        <dsp:cNvPr id="0" name=""/>
        <dsp:cNvSpPr/>
      </dsp:nvSpPr>
      <dsp:spPr>
        <a:xfrm rot="5400000">
          <a:off x="-169451" y="3208304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Verify</a:t>
          </a:r>
          <a:endParaRPr lang="en-US" sz="1000" kern="1200" dirty="0"/>
        </a:p>
      </dsp:txBody>
      <dsp:txXfrm rot="-5400000">
        <a:off x="2" y="3434240"/>
        <a:ext cx="790775" cy="338904"/>
      </dsp:txXfrm>
    </dsp:sp>
    <dsp:sp modelId="{573C16F9-A01D-4D92-B93F-93EB350D9BC5}">
      <dsp:nvSpPr>
        <dsp:cNvPr id="0" name=""/>
        <dsp:cNvSpPr/>
      </dsp:nvSpPr>
      <dsp:spPr>
        <a:xfrm rot="5400000">
          <a:off x="4705810" y="-876182"/>
          <a:ext cx="734291" cy="8564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Verify correct </a:t>
          </a:r>
          <a:r>
            <a:rPr lang="en-US" sz="2200" kern="1200" dirty="0" smtClean="0"/>
            <a:t>methods that have </a:t>
          </a:r>
          <a:r>
            <a:rPr lang="en-US" sz="2200" kern="1200" dirty="0" smtClean="0"/>
            <a:t>been invoked in mock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Verify state of the objects</a:t>
          </a:r>
          <a:endParaRPr lang="en-US" sz="2200" kern="1200" dirty="0"/>
        </a:p>
      </dsp:txBody>
      <dsp:txXfrm rot="-5400000">
        <a:off x="790776" y="3074697"/>
        <a:ext cx="8528516" cy="662601"/>
      </dsp:txXfrm>
    </dsp:sp>
    <dsp:sp modelId="{89C98D01-45EC-4EAF-84EE-7E8A0A77D1AC}">
      <dsp:nvSpPr>
        <dsp:cNvPr id="0" name=""/>
        <dsp:cNvSpPr/>
      </dsp:nvSpPr>
      <dsp:spPr>
        <a:xfrm rot="5400000">
          <a:off x="-169451" y="4221196"/>
          <a:ext cx="1129679" cy="790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Teardown</a:t>
          </a:r>
          <a:endParaRPr lang="en-US" sz="1000" kern="1200" dirty="0"/>
        </a:p>
      </dsp:txBody>
      <dsp:txXfrm rot="-5400000">
        <a:off x="2" y="4447132"/>
        <a:ext cx="790775" cy="338904"/>
      </dsp:txXfrm>
    </dsp:sp>
    <dsp:sp modelId="{3109ECE4-16E4-4070-AA06-1C806FB43EB2}">
      <dsp:nvSpPr>
        <dsp:cNvPr id="0" name=""/>
        <dsp:cNvSpPr/>
      </dsp:nvSpPr>
      <dsp:spPr>
        <a:xfrm rot="5400000">
          <a:off x="4705810" y="136709"/>
          <a:ext cx="734291" cy="8564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Clean up the resources</a:t>
          </a:r>
          <a:endParaRPr lang="en-US" sz="2200" kern="1200" dirty="0"/>
        </a:p>
      </dsp:txBody>
      <dsp:txXfrm rot="-5400000">
        <a:off x="790776" y="4087589"/>
        <a:ext cx="8528516" cy="662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D074EEF-1472-43B7-9A83-5B9083EADE4B}" type="datetimeFigureOut">
              <a:rPr lang="en-US"/>
              <a:pPr>
                <a:defRPr/>
              </a:pPr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6FE2E0-404E-4110-81AC-1BD75B1A9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93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890760" y="3454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2849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08760" y="3195320"/>
            <a:ext cx="7040880" cy="1986280"/>
          </a:xfrm>
        </p:spPr>
        <p:txBody>
          <a:bodyPr/>
          <a:lstStyle>
            <a:lvl1pPr marL="0" indent="0" algn="ctr">
              <a:buNone/>
              <a:defRPr sz="1800" b="1" cap="all" spc="279" baseline="0"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0993" y="2742794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693920" y="2397354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797857" y="2504440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77740" y="2492711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4380" y="431800"/>
            <a:ext cx="8549640" cy="1986280"/>
          </a:xfrm>
        </p:spPr>
        <p:txBody>
          <a:bodyPr anchor="b"/>
          <a:lstStyle>
            <a:lvl1pPr>
              <a:defRPr sz="47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11440" y="0"/>
            <a:ext cx="234696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58400" cy="1761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319930" y="3715207"/>
            <a:ext cx="7078066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23683" y="3315865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27620" y="3422951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503" y="3411222"/>
            <a:ext cx="502920" cy="500168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345440"/>
            <a:ext cx="7208520" cy="659754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30540" y="345442"/>
            <a:ext cx="1592580" cy="663172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1"/>
          <p:cNvCxnSpPr>
            <a:cxnSpLocks noChangeShapeType="1"/>
          </p:cNvCxnSpPr>
          <p:nvPr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72000" cy="1263984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4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82720043"/>
      </p:ext>
    </p:extLst>
  </p:cSld>
  <p:clrMapOvr>
    <a:masterClrMapping/>
  </p:clrMapOvr>
  <p:transition spd="slow"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"/>
          <p:cNvSpPr>
            <a:spLocks noChangeAspect="1"/>
          </p:cNvSpPr>
          <p:nvPr/>
        </p:nvSpPr>
        <p:spPr bwMode="auto">
          <a:xfrm>
            <a:off x="4076700" y="1352550"/>
            <a:ext cx="5426075" cy="5427663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1pPr>
            <a:lvl2pPr marL="742950" indent="-28575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2pPr>
            <a:lvl3pPr marL="11430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3pPr>
            <a:lvl4pPr marL="16002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4pPr>
            <a:lvl5pPr marL="20574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000" smtClean="0">
              <a:latin typeface="Arial" charset="0"/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7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00726036"/>
      </p:ext>
    </p:extLst>
  </p:cSld>
  <p:clrMapOvr>
    <a:masterClrMapping/>
  </p:clrMapOvr>
  <p:transition spd="slow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720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46101704"/>
      </p:ext>
    </p:extLst>
  </p:cSld>
  <p:clrMapOvr>
    <a:masterClrMapping/>
  </p:clrMapOvr>
  <p:transition spd="slow"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5651500" y="0"/>
            <a:ext cx="44053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07416440"/>
      </p:ext>
    </p:extLst>
  </p:cSld>
  <p:clrMapOvr>
    <a:masterClrMapping/>
  </p:clrMapOvr>
  <p:transition spd="slow"/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Default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2039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2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4"/>
            <a:ext cx="4584700" cy="1216359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70145987"/>
      </p:ext>
    </p:extLst>
  </p:cSld>
  <p:clrMapOvr>
    <a:masterClrMapping/>
  </p:clrMapOvr>
  <p:transition spd="slow"/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5651500" y="0"/>
            <a:ext cx="44053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2039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4481478"/>
      </p:ext>
    </p:extLst>
  </p:cSld>
  <p:clrMapOvr>
    <a:masterClrMapping/>
  </p:clrMapOvr>
  <p:transition spd="slow"/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Cover A 2 3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0604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5"/>
            <a:ext cx="4584700" cy="1263984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8394773"/>
      </p:ext>
    </p:extLst>
  </p:cSld>
  <p:clrMapOvr>
    <a:masterClrMapping/>
  </p:clrMapOvr>
  <p:transition spd="slow"/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827219"/>
            <a:ext cx="4343400" cy="50292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57800" y="1827219"/>
            <a:ext cx="4343400" cy="50292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91440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97857" y="1163222"/>
            <a:ext cx="502920" cy="500168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1927" y="1730654"/>
            <a:ext cx="9354312" cy="5181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0375" y="4910138"/>
            <a:ext cx="4389120" cy="181965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spcBef>
                <a:spcPts val="0"/>
              </a:spcBef>
              <a:spcAft>
                <a:spcPts val="4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01148" y="4910138"/>
            <a:ext cx="4389120" cy="1819656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Bef>
                <a:spcPts val="0"/>
              </a:spcBef>
              <a:spcAft>
                <a:spcPts val="4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91440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88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 2 3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635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50767930"/>
      </p:ext>
    </p:extLst>
  </p:cSld>
  <p:clrMapOvr>
    <a:masterClrMapping/>
  </p:clrMapOvr>
  <p:transition spd="slow"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890760" y="2159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7640" y="2590800"/>
            <a:ext cx="9716414" cy="3454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0993" y="161332"/>
            <a:ext cx="9716414" cy="242498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269" y="3108960"/>
            <a:ext cx="7128191" cy="1896322"/>
          </a:xfrm>
        </p:spPr>
        <p:txBody>
          <a:bodyPr anchor="t"/>
          <a:lstStyle>
            <a:lvl1pPr marL="0" indent="0" algn="ctr">
              <a:buNone/>
              <a:defRPr sz="1800" b="1" cap="all" spc="279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7640" y="2763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693920" y="2397354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797857" y="2504440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740" y="2492711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604520"/>
            <a:ext cx="8549640" cy="1727200"/>
          </a:xfrm>
        </p:spPr>
        <p:txBody>
          <a:bodyPr anchor="b"/>
          <a:lstStyle>
            <a:lvl1pPr algn="ctr">
              <a:buNone/>
              <a:defRPr sz="47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" y="259080"/>
            <a:ext cx="9387840" cy="8601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70320" y="7264603"/>
            <a:ext cx="3349447" cy="414528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19389" y="1785739"/>
            <a:ext cx="9813" cy="546216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1927" y="1554480"/>
            <a:ext cx="4442460" cy="530595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80660" y="1554480"/>
            <a:ext cx="4442460" cy="530595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29200" y="2493645"/>
            <a:ext cx="0" cy="474634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58400" cy="1640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7640" y="1554480"/>
            <a:ext cx="9716414" cy="10363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516" y="7243877"/>
            <a:ext cx="9716414" cy="35234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27" y="1727200"/>
            <a:ext cx="4444207" cy="83070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5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70463" y="1727200"/>
            <a:ext cx="4445953" cy="829056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5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" y="7264603"/>
            <a:ext cx="3939540" cy="41452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7640" y="1450848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1927" y="2800901"/>
            <a:ext cx="4445813" cy="432752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80660" y="2800901"/>
            <a:ext cx="4442460" cy="433181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693920" y="1083507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797857" y="1190594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77740" y="1181406"/>
            <a:ext cx="502920" cy="500168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77740" y="1174157"/>
            <a:ext cx="502920" cy="500168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58400" cy="1761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" y="179629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93920" y="7167880"/>
            <a:ext cx="670560" cy="5001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7640" y="172720"/>
            <a:ext cx="9716414" cy="34544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347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7640" y="690880"/>
            <a:ext cx="3017520" cy="66497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036320"/>
            <a:ext cx="2598420" cy="1122680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9100" y="2245360"/>
            <a:ext cx="2598420" cy="4697625"/>
          </a:xfrm>
        </p:spPr>
        <p:txBody>
          <a:bodyPr/>
          <a:lstStyle>
            <a:lvl1pPr marL="0" indent="0">
              <a:spcAft>
                <a:spcPts val="1114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7640" y="604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36620" y="777240"/>
            <a:ext cx="6202680" cy="61315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4940" y="259080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28877" y="366167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8760" y="354437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927" y="7265628"/>
            <a:ext cx="3721608" cy="414528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7640" y="604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7640" y="172720"/>
            <a:ext cx="9716414" cy="341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7640" y="690880"/>
            <a:ext cx="3017520" cy="66497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4940" y="259080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28877" y="366167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8760" y="354437"/>
            <a:ext cx="502920" cy="500168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413" y="5699760"/>
            <a:ext cx="6454140" cy="1381760"/>
          </a:xfrm>
        </p:spPr>
        <p:txBody>
          <a:bodyPr anchor="t">
            <a:noAutofit/>
          </a:bodyPr>
          <a:lstStyle>
            <a:lvl1pPr algn="l">
              <a:buNone/>
              <a:defRPr sz="27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0413" y="690880"/>
            <a:ext cx="6454140" cy="4836160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1122680"/>
            <a:ext cx="2682240" cy="5958840"/>
          </a:xfrm>
        </p:spPr>
        <p:txBody>
          <a:bodyPr/>
          <a:lstStyle>
            <a:lvl1pPr marL="0" indent="0">
              <a:spcAft>
                <a:spcPts val="1114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6967" y="7258982"/>
            <a:ext cx="3349447" cy="414528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927" y="7265628"/>
            <a:ext cx="3942893" cy="414528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57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70320" y="7258982"/>
            <a:ext cx="3349447" cy="414528"/>
          </a:xfrm>
          <a:prstGeom prst="rect">
            <a:avLst/>
          </a:prstGeom>
        </p:spPr>
        <p:txBody>
          <a:bodyPr vert="horz" lIns="101882" tIns="50941" rIns="101882" bIns="50941"/>
          <a:lstStyle>
            <a:lvl1pPr algn="r" eaLnBrk="1" latinLnBrk="0" hangingPunct="1">
              <a:defRPr kumimoji="0" sz="16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2/15/2018</a:t>
            </a:fld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" y="7265628"/>
            <a:ext cx="3939540" cy="414528"/>
          </a:xfrm>
          <a:prstGeom prst="rect">
            <a:avLst/>
          </a:prstGeom>
        </p:spPr>
        <p:txBody>
          <a:bodyPr vert="horz" lIns="101882" tIns="50941" rIns="101882" bIns="50941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7640" y="1446975"/>
            <a:ext cx="97164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693920" y="1083507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797857" y="1190594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77740" y="1178865"/>
            <a:ext cx="502920" cy="500168"/>
          </a:xfrm>
          <a:prstGeom prst="rect">
            <a:avLst/>
          </a:prstGeom>
        </p:spPr>
        <p:txBody>
          <a:bodyPr vert="horz" lIns="50941" tIns="50941" rIns="50941" bIns="50941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8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1927" y="259080"/>
            <a:ext cx="9387840" cy="860146"/>
          </a:xfrm>
          <a:prstGeom prst="rect">
            <a:avLst/>
          </a:prstGeom>
        </p:spPr>
        <p:txBody>
          <a:bodyPr vert="horz" lIns="101882" tIns="50941" rIns="101882" bIns="50941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1927" y="1727200"/>
            <a:ext cx="9387840" cy="5212690"/>
          </a:xfrm>
          <a:prstGeom prst="rect">
            <a:avLst/>
          </a:prstGeom>
        </p:spPr>
        <p:txBody>
          <a:bodyPr vert="horz"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6" r:id="rId1"/>
    <p:sldLayoutId id="2147485857" r:id="rId2"/>
    <p:sldLayoutId id="2147485858" r:id="rId3"/>
    <p:sldLayoutId id="2147485859" r:id="rId4"/>
    <p:sldLayoutId id="2147485860" r:id="rId5"/>
    <p:sldLayoutId id="2147485861" r:id="rId6"/>
    <p:sldLayoutId id="2147485862" r:id="rId7"/>
    <p:sldLayoutId id="2147485863" r:id="rId8"/>
    <p:sldLayoutId id="2147485864" r:id="rId9"/>
    <p:sldLayoutId id="2147485865" r:id="rId10"/>
    <p:sldLayoutId id="2147485866" r:id="rId11"/>
    <p:sldLayoutId id="2147485867" r:id="rId12"/>
    <p:sldLayoutId id="2147485846" r:id="rId13"/>
    <p:sldLayoutId id="2147485847" r:id="rId14"/>
    <p:sldLayoutId id="2147485848" r:id="rId15"/>
    <p:sldLayoutId id="2147485849" r:id="rId16"/>
    <p:sldLayoutId id="2147485850" r:id="rId17"/>
    <p:sldLayoutId id="2147485851" r:id="rId18"/>
    <p:sldLayoutId id="2147485841" r:id="rId19"/>
    <p:sldLayoutId id="2147485842" r:id="rId20"/>
    <p:sldLayoutId id="2147485853" r:id="rId21"/>
    <p:sldLayoutId id="2147485854" r:id="rId2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7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5" indent="-305647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916942" indent="-25470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89" indent="-25470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884" indent="-20376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43296" indent="-203765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48944" indent="-203765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6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python/an-introduction-to-mocking-in-python" TargetMode="External"/><Relationship Id="rId2" Type="http://schemas.openxmlformats.org/officeDocument/2006/relationships/hyperlink" Target="http://agiledata.org/essays/td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icardogeek.com/docs/r_clean_code.pdf" TargetMode="External"/><Relationship Id="rId5" Type="http://schemas.openxmlformats.org/officeDocument/2006/relationships/hyperlink" Target="https://pimcowiki.pimco.imswest.sscims.com:8443/display/CDAT/Unit+Testing+-+pytest" TargetMode="External"/><Relationship Id="rId4" Type="http://schemas.openxmlformats.org/officeDocument/2006/relationships/hyperlink" Target="https://blog.fugue.co/2016-02-11-python-mocking-10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lient_Name"/>
          <p:cNvSpPr>
            <a:spLocks noGrp="1"/>
          </p:cNvSpPr>
          <p:nvPr>
            <p:ph type="ctrTitle" sz="quarter"/>
          </p:nvPr>
        </p:nvSpPr>
        <p:spPr>
          <a:xfrm>
            <a:off x="457199" y="2486025"/>
            <a:ext cx="4925961" cy="575670"/>
          </a:xfrm>
        </p:spPr>
        <p:txBody>
          <a:bodyPr/>
          <a:lstStyle/>
          <a:p>
            <a:r>
              <a:rPr lang="en-US" altLang="en-US" sz="3600" dirty="0" smtClean="0"/>
              <a:t>Test Driven Development</a:t>
            </a:r>
            <a:endParaRPr lang="en-US" altLang="en-US" sz="3600" dirty="0"/>
          </a:p>
        </p:txBody>
      </p:sp>
      <p:sp>
        <p:nvSpPr>
          <p:cNvPr id="12291" name="Presentation_Date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TDD</a:t>
            </a:r>
          </a:p>
        </p:txBody>
      </p:sp>
      <p:sp>
        <p:nvSpPr>
          <p:cNvPr id="12292" name="Intro_header"/>
          <p:cNvSpPr>
            <a:spLocks noGrp="1"/>
          </p:cNvSpPr>
          <p:nvPr>
            <p:ph type="subTitle" sz="quarter" idx="1"/>
          </p:nvPr>
        </p:nvSpPr>
        <p:spPr>
          <a:xfrm>
            <a:off x="457200" y="1831975"/>
            <a:ext cx="4379913" cy="2032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dirty="0"/>
              <a:t>An introduction to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 clean test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concept per test</a:t>
            </a:r>
          </a:p>
          <a:p>
            <a:r>
              <a:rPr lang="en-US" dirty="0" smtClean="0"/>
              <a:t>Readability</a:t>
            </a:r>
          </a:p>
          <a:p>
            <a:r>
              <a:rPr lang="en-US" b="1" dirty="0" smtClean="0"/>
              <a:t>F</a:t>
            </a:r>
            <a:r>
              <a:rPr lang="en-US" dirty="0" smtClean="0"/>
              <a:t>ast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ndependent </a:t>
            </a:r>
            <a:r>
              <a:rPr lang="en-US" sz="2800" dirty="0" smtClean="0"/>
              <a:t>(of other tests)</a:t>
            </a:r>
          </a:p>
          <a:p>
            <a:r>
              <a:rPr lang="en-US" sz="2800" b="1" dirty="0" smtClean="0"/>
              <a:t>R</a:t>
            </a:r>
            <a:r>
              <a:rPr lang="en-US" sz="2800" dirty="0" smtClean="0"/>
              <a:t>epeatable (in any environment)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elf-Validating (Boolean o/p: True/false)</a:t>
            </a:r>
          </a:p>
          <a:p>
            <a:r>
              <a:rPr lang="en-US" b="1" dirty="0" smtClean="0"/>
              <a:t>T</a:t>
            </a:r>
            <a:r>
              <a:rPr lang="en-US" dirty="0" smtClean="0"/>
              <a:t>imely (should be written just before production code.)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test readable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 2" panose="05020102010507070707" pitchFamily="18" charset="2"/>
              <a:buChar char=""/>
            </a:pPr>
            <a:r>
              <a:rPr lang="en-US" sz="2400" dirty="0" smtClean="0"/>
              <a:t>Clarity</a:t>
            </a:r>
          </a:p>
          <a:p>
            <a:pPr>
              <a:buClr>
                <a:schemeClr val="accent2"/>
              </a:buClr>
              <a:buFont typeface="Wingdings 2" panose="05020102010507070707" pitchFamily="18" charset="2"/>
              <a:buChar char=""/>
            </a:pPr>
            <a:r>
              <a:rPr lang="en-US" sz="2400" dirty="0" smtClean="0"/>
              <a:t>Simplicity</a:t>
            </a:r>
          </a:p>
          <a:p>
            <a:pPr>
              <a:buClr>
                <a:schemeClr val="accent2"/>
              </a:buClr>
              <a:buFont typeface="Wingdings 2" panose="05020102010507070707" pitchFamily="18" charset="2"/>
              <a:buChar char=""/>
            </a:pPr>
            <a:r>
              <a:rPr lang="en-US" sz="2400" dirty="0" smtClean="0"/>
              <a:t>Density of expression</a:t>
            </a:r>
          </a:p>
          <a:p>
            <a:pPr>
              <a:buClr>
                <a:schemeClr val="accent2"/>
              </a:buClr>
              <a:buFont typeface="Wingdings 2" panose="05020102010507070707" pitchFamily="18" charset="2"/>
              <a:buChar char=""/>
            </a:pPr>
            <a:r>
              <a:rPr lang="en-US" sz="2400" dirty="0" smtClean="0"/>
              <a:t>Reduce Noise</a:t>
            </a:r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Refactoring- Remove duplicate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Reduce code length up to 20-30 lines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Functions are meant to do one thing &amp; they should do only one thing.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Try to explain intent by good class/methods/variable names rather giving</a:t>
            </a:r>
            <a:r>
              <a:rPr lang="en-US" sz="1800" b="1" dirty="0" smtClean="0"/>
              <a:t> comments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09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Usage of conftest.py</a:t>
            </a:r>
          </a:p>
          <a:p>
            <a:r>
              <a:rPr lang="en-US" dirty="0" smtClean="0"/>
              <a:t>More on fixtures as context manager and decorators</a:t>
            </a:r>
          </a:p>
          <a:p>
            <a:r>
              <a:rPr lang="en-US" dirty="0" smtClean="0"/>
              <a:t>Mocking built-in functions like open()</a:t>
            </a:r>
          </a:p>
          <a:p>
            <a:r>
              <a:rPr lang="en-US" dirty="0"/>
              <a:t>Mocking your  own classes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Introduction to TDD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4"/>
              </a:rPr>
              <a:t>Python mocking </a:t>
            </a:r>
            <a:endParaRPr lang="en-US" dirty="0" smtClean="0"/>
          </a:p>
          <a:p>
            <a:r>
              <a:rPr lang="en-US" dirty="0">
                <a:hlinkClick r:id="rId3"/>
              </a:rPr>
              <a:t>Introduction to mocking in python</a:t>
            </a:r>
            <a:endParaRPr lang="en-US" dirty="0"/>
          </a:p>
          <a:p>
            <a:r>
              <a:rPr lang="en-US" dirty="0" smtClean="0">
                <a:hlinkClick r:id="rId5"/>
              </a:rPr>
              <a:t>PIMCO unit testing standards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Clean Code by Robert C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Change in Mindset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975590" y="3732312"/>
            <a:ext cx="8107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altLang="en-US" sz="4800" b="1" dirty="0" smtClean="0"/>
              <a:t>Test</a:t>
            </a:r>
            <a:r>
              <a:rPr lang="en-US" altLang="en-US" sz="4800" dirty="0" smtClean="0"/>
              <a:t> it</a:t>
            </a:r>
            <a:r>
              <a:rPr lang="en-US" altLang="en-US" sz="4800" b="1" dirty="0" smtClean="0"/>
              <a:t> before</a:t>
            </a:r>
            <a:r>
              <a:rPr lang="en-US" altLang="en-US" sz="4800" dirty="0" smtClean="0"/>
              <a:t> you </a:t>
            </a:r>
            <a:r>
              <a:rPr lang="en-US" altLang="en-US" sz="4800" b="1" dirty="0" smtClean="0"/>
              <a:t>develop</a:t>
            </a:r>
            <a:r>
              <a:rPr lang="en-US" altLang="en-US" sz="4800" dirty="0" smtClean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2351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TDD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5" y="1863708"/>
            <a:ext cx="5394988" cy="5048267"/>
          </a:xfrm>
        </p:spPr>
      </p:pic>
    </p:spTree>
    <p:extLst>
      <p:ext uri="{BB962C8B-B14F-4D97-AF65-F5344CB8AC3E}">
        <p14:creationId xmlns:p14="http://schemas.microsoft.com/office/powerpoint/2010/main" val="32837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Test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Should start with </a:t>
            </a:r>
            <a:r>
              <a:rPr lang="en-US" b="1" dirty="0" smtClean="0"/>
              <a:t>‘test_’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Given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Inputs to test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When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action on the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Then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Expected Behavior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accent2"/>
              </a:buClr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test_ftp_login_given_username_and_password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test_ftp_connect_given_host_and_port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test_ftp_connect_raises_exception_with_wrong_credentials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A’s of Unit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smtClean="0"/>
              <a:t>Arrange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Mock the system calls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Create setup-teardown environments</a:t>
            </a:r>
          </a:p>
          <a:p>
            <a:pPr>
              <a:buClr>
                <a:schemeClr val="accent2"/>
              </a:buClr>
            </a:pPr>
            <a:r>
              <a:rPr lang="en-US" dirty="0"/>
              <a:t>Act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Execute </a:t>
            </a:r>
            <a:r>
              <a:rPr lang="en-US" dirty="0" smtClean="0"/>
              <a:t>the test</a:t>
            </a:r>
            <a:endParaRPr lang="en-US" dirty="0"/>
          </a:p>
          <a:p>
            <a:pPr>
              <a:buClr>
                <a:schemeClr val="accent2"/>
              </a:buClr>
            </a:pPr>
            <a:r>
              <a:rPr lang="en-US" dirty="0"/>
              <a:t>Assert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Analyze the outcome of that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Assert what your test function name should be describing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Worthy terms to know about 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mock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fixture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err="1" smtClean="0"/>
              <a:t>pytest</a:t>
            </a:r>
            <a:endParaRPr lang="en-US" sz="3600" dirty="0" smtClean="0"/>
          </a:p>
          <a:p>
            <a:pPr marL="30564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</a:t>
            </a:r>
            <a:r>
              <a:rPr lang="en-US" b="1" dirty="0" smtClean="0"/>
              <a:t>mock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ock the</a:t>
            </a:r>
            <a:r>
              <a:rPr lang="en-US" b="1" dirty="0" smtClean="0"/>
              <a:t> API call </a:t>
            </a:r>
            <a:r>
              <a:rPr lang="en-US" dirty="0" smtClean="0"/>
              <a:t>to return any value that we want to return or raise an Exception.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ock the system calls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mock </a:t>
            </a:r>
            <a:r>
              <a:rPr lang="en-US" dirty="0"/>
              <a:t>unpredictable entities such as the </a:t>
            </a:r>
            <a:r>
              <a:rPr lang="en-US" dirty="0" smtClean="0"/>
              <a:t>network and the file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API that affects speed &amp; predictability like sleep()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File’s read and write operations.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11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Setup the system for testing purposes by providing it with all necessary code to initialize it.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Purpose: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Ensure a well known &amp; fixed environment in which test can </a:t>
            </a:r>
            <a:r>
              <a:rPr lang="en-US" dirty="0" smtClean="0"/>
              <a:t>run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Avoids </a:t>
            </a:r>
            <a:r>
              <a:rPr lang="en-US" dirty="0" smtClean="0"/>
              <a:t>repeatability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lvl="1" indent="-4572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</a:rPr>
              <a:t>Examples:</a:t>
            </a:r>
          </a:p>
          <a:p>
            <a:pPr marL="699488" lvl="2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 smtClean="0"/>
              <a:t>Erasing Hard Drive &amp; install a new OS.</a:t>
            </a:r>
          </a:p>
          <a:p>
            <a:pPr marL="699488" lvl="2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 smtClean="0"/>
              <a:t>loading DB with specific set of known data.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500678"/>
              </p:ext>
            </p:extLst>
          </p:nvPr>
        </p:nvGraphicFramePr>
        <p:xfrm>
          <a:off x="331788" y="1730375"/>
          <a:ext cx="935513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7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410</TotalTime>
  <Words>398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Test Driven Development</vt:lpstr>
      <vt:lpstr>Change in Mindset</vt:lpstr>
      <vt:lpstr>Laws of TDD</vt:lpstr>
      <vt:lpstr>Naming Test functions</vt:lpstr>
      <vt:lpstr>3 A’s of Unit Testing</vt:lpstr>
      <vt:lpstr>Worthy terms to know about !!!</vt:lpstr>
      <vt:lpstr>What to mock???</vt:lpstr>
      <vt:lpstr>Fixtures </vt:lpstr>
      <vt:lpstr>Test cases flow</vt:lpstr>
      <vt:lpstr>What makes a clean test ?</vt:lpstr>
      <vt:lpstr>What makes test readable ?</vt:lpstr>
      <vt:lpstr>Further reading…</vt:lpstr>
      <vt:lpstr>References</vt:lpstr>
    </vt:vector>
  </TitlesOfParts>
  <Company>State Street 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Gupta, Abhishake</dc:creator>
  <cp:lastModifiedBy>Gupta, Abhishake</cp:lastModifiedBy>
  <cp:revision>44</cp:revision>
  <cp:lastPrinted>2016-05-09T19:01:42Z</cp:lastPrinted>
  <dcterms:created xsi:type="dcterms:W3CDTF">2018-02-14T05:31:37Z</dcterms:created>
  <dcterms:modified xsi:type="dcterms:W3CDTF">2018-02-15T07:02:41Z</dcterms:modified>
</cp:coreProperties>
</file>