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What is github.</a:t>
            </a:r>
          </a:p>
          <a:p>
            <a:r>
              <a:rPr lang="en-US" b="1" dirty="0"/>
              <a:t>Selenium Integration With GitHub Using Eclipse.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5070" y="643944"/>
            <a:ext cx="32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22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3" y="633032"/>
            <a:ext cx="8825659" cy="3416300"/>
          </a:xfrm>
        </p:spPr>
        <p:txBody>
          <a:bodyPr/>
          <a:lstStyle/>
          <a:p>
            <a:pPr>
              <a:buAutoNum type="alphaLcPeriod"/>
            </a:pPr>
            <a:r>
              <a:rPr lang="en-US" b="1" dirty="0">
                <a:solidFill>
                  <a:schemeClr val="tx1"/>
                </a:solidFill>
              </a:rPr>
              <a:t>Navigate to the created repository on GitHub.</a:t>
            </a:r>
          </a:p>
          <a:p>
            <a:pPr>
              <a:buAutoNum type="alphaLcPeriod"/>
            </a:pPr>
            <a:r>
              <a:rPr lang="en-US" b="1" dirty="0">
                <a:solidFill>
                  <a:schemeClr val="tx1"/>
                </a:solidFill>
              </a:rPr>
              <a:t>Copy the </a:t>
            </a:r>
            <a:r>
              <a:rPr lang="en-US" b="1" dirty="0" err="1">
                <a:solidFill>
                  <a:schemeClr val="tx1"/>
                </a:solidFill>
              </a:rPr>
              <a:t>Url</a:t>
            </a:r>
            <a:r>
              <a:rPr lang="en-US" b="1" dirty="0">
                <a:solidFill>
                  <a:schemeClr val="tx1"/>
                </a:solidFill>
              </a:rPr>
              <a:t> of the repository.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11398"/>
          <a:stretch/>
        </p:blipFill>
        <p:spPr>
          <a:xfrm>
            <a:off x="1066800" y="2215167"/>
            <a:ext cx="10058400" cy="413411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96000" y="3812146"/>
            <a:ext cx="1734355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30355" y="3709115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45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5" y="6201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9. Go back to Eclipes.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r="21737" b="26796"/>
          <a:stretch/>
        </p:blipFill>
        <p:spPr>
          <a:xfrm>
            <a:off x="3644720" y="1378040"/>
            <a:ext cx="5035641" cy="3412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349285"/>
            <a:ext cx="6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Enter the copied  </a:t>
            </a:r>
            <a:r>
              <a:rPr lang="en-US" b="1" dirty="0" err="1"/>
              <a:t>Url</a:t>
            </a:r>
            <a:r>
              <a:rPr lang="en-US" b="1" dirty="0"/>
              <a:t> to eclipse. </a:t>
            </a:r>
          </a:p>
        </p:txBody>
      </p:sp>
    </p:spTree>
    <p:extLst>
      <p:ext uri="{BB962C8B-B14F-4D97-AF65-F5344CB8AC3E}">
        <p14:creationId xmlns:p14="http://schemas.microsoft.com/office/powerpoint/2010/main" val="36069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2294" r="24006" b="28902"/>
          <a:stretch/>
        </p:blipFill>
        <p:spPr>
          <a:xfrm>
            <a:off x="4159877" y="1081826"/>
            <a:ext cx="4365938" cy="3477296"/>
          </a:xfrm>
        </p:spPr>
      </p:pic>
      <p:sp>
        <p:nvSpPr>
          <p:cNvPr id="7" name="TextBox 6"/>
          <p:cNvSpPr txBox="1"/>
          <p:nvPr/>
        </p:nvSpPr>
        <p:spPr>
          <a:xfrm>
            <a:off x="1983347" y="4803820"/>
            <a:ext cx="927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10.After given </a:t>
            </a:r>
            <a:r>
              <a:rPr lang="en-US" b="1" dirty="0" err="1"/>
              <a:t>url</a:t>
            </a:r>
            <a:r>
              <a:rPr lang="en-US" b="1" dirty="0"/>
              <a:t> and User and Password we have to click on next.</a:t>
            </a:r>
          </a:p>
        </p:txBody>
      </p:sp>
    </p:spTree>
    <p:extLst>
      <p:ext uri="{BB962C8B-B14F-4D97-AF65-F5344CB8AC3E}">
        <p14:creationId xmlns:p14="http://schemas.microsoft.com/office/powerpoint/2010/main" val="26871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9"/>
          <a:stretch/>
        </p:blipFill>
        <p:spPr>
          <a:xfrm>
            <a:off x="2562896" y="1056068"/>
            <a:ext cx="7585655" cy="3541690"/>
          </a:xfrm>
        </p:spPr>
      </p:pic>
      <p:sp>
        <p:nvSpPr>
          <p:cNvPr id="5" name="TextBox 4"/>
          <p:cNvSpPr txBox="1"/>
          <p:nvPr/>
        </p:nvSpPr>
        <p:spPr>
          <a:xfrm>
            <a:off x="978794" y="5396248"/>
            <a:ext cx="958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11.After clicking on next we have to click on next again.</a:t>
            </a:r>
          </a:p>
        </p:txBody>
      </p:sp>
    </p:spTree>
    <p:extLst>
      <p:ext uri="{BB962C8B-B14F-4D97-AF65-F5344CB8AC3E}">
        <p14:creationId xmlns:p14="http://schemas.microsoft.com/office/powerpoint/2010/main" val="378815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5"/>
          <a:stretch/>
        </p:blipFill>
        <p:spPr>
          <a:xfrm>
            <a:off x="2614411" y="594395"/>
            <a:ext cx="7276563" cy="3114719"/>
          </a:xfrm>
        </p:spPr>
      </p:pic>
      <p:sp>
        <p:nvSpPr>
          <p:cNvPr id="5" name="TextBox 4"/>
          <p:cNvSpPr txBox="1"/>
          <p:nvPr/>
        </p:nvSpPr>
        <p:spPr>
          <a:xfrm>
            <a:off x="1197735" y="4172755"/>
            <a:ext cx="89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12.In push confirmation page we have to click on finish.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4971245"/>
            <a:ext cx="85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will take some time to push the file to repository  and after that it will give confirmation that it has pushed or not.</a:t>
            </a:r>
          </a:p>
        </p:txBody>
      </p:sp>
    </p:spTree>
    <p:extLst>
      <p:ext uri="{BB962C8B-B14F-4D97-AF65-F5344CB8AC3E}">
        <p14:creationId xmlns:p14="http://schemas.microsoft.com/office/powerpoint/2010/main" val="397594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356" r="4861" b="28575"/>
          <a:stretch/>
        </p:blipFill>
        <p:spPr>
          <a:xfrm>
            <a:off x="3451538" y="1777285"/>
            <a:ext cx="5615189" cy="2975019"/>
          </a:xfrm>
        </p:spPr>
      </p:pic>
    </p:spTree>
    <p:extLst>
      <p:ext uri="{BB962C8B-B14F-4D97-AF65-F5344CB8AC3E}">
        <p14:creationId xmlns:p14="http://schemas.microsoft.com/office/powerpoint/2010/main" val="5989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1" y="587301"/>
            <a:ext cx="8761413" cy="706964"/>
          </a:xfrm>
        </p:spPr>
        <p:txBody>
          <a:bodyPr/>
          <a:lstStyle/>
          <a:p>
            <a:r>
              <a:rPr lang="en-US" b="1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311759"/>
            <a:ext cx="11062952" cy="45462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 us consider a situation for Example. Suppose you are working in a team to test a software application and two members of a team are working on a specific module. Let us consider them as A and B.For that module, the tester A will have a copy in his PC and tester B will have a copy on his PC. Now at this point, if tester B changes the code in the module, then tester A wouldn’t know the changes made by the tester B and vice versa.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    To overcome this problem, we have a platform which is called GitHub. Github is a Web hosting              	service where the source code of a software application can be uploaded/saved through the 	git software (installed on your local PC) or you can directly copy the code from your PC and 	save on the server.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76" y="772732"/>
            <a:ext cx="4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8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181"/>
            <a:ext cx="8761413" cy="706964"/>
          </a:xfrm>
        </p:spPr>
        <p:txBody>
          <a:bodyPr/>
          <a:lstStyle/>
          <a:p>
            <a:r>
              <a:rPr lang="en-US" b="1" dirty="0"/>
              <a:t>How to create Repository on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5771"/>
            <a:ext cx="8825659" cy="3416300"/>
          </a:xfrm>
        </p:spPr>
        <p:txBody>
          <a:bodyPr/>
          <a:lstStyle/>
          <a:p>
            <a:r>
              <a:rPr lang="en-US" dirty="0"/>
              <a:t>A Repository in context with GitHub means a central location where all data, files, etc., can be stored. It is particularly used to efficiently co-ordinate the activities of a project. You can add java files, screenshots, videos, Excel sheets, documents, etc., in short, all that which your project needs can be added to a repository.</a:t>
            </a:r>
          </a:p>
          <a:p>
            <a:pPr marL="0" indent="0">
              <a:buNone/>
            </a:pPr>
            <a:r>
              <a:rPr lang="en-US" dirty="0"/>
              <a:t>				This is the use of Repository.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037" y="4237149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2711" y="4267927"/>
            <a:ext cx="692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URL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 in with valid credentials.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Click on </a:t>
            </a:r>
            <a:r>
              <a:rPr lang="en-US" b="1" dirty="0"/>
              <a:t>“New Repository”</a:t>
            </a:r>
            <a:r>
              <a:rPr lang="en-US" dirty="0"/>
              <a:t> as shown in the below image.</a:t>
            </a:r>
          </a:p>
        </p:txBody>
      </p:sp>
    </p:spTree>
    <p:extLst>
      <p:ext uri="{BB962C8B-B14F-4D97-AF65-F5344CB8AC3E}">
        <p14:creationId xmlns:p14="http://schemas.microsoft.com/office/powerpoint/2010/main" val="466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r="902" b="6211"/>
          <a:stretch/>
        </p:blipFill>
        <p:spPr>
          <a:xfrm>
            <a:off x="1519708" y="1043189"/>
            <a:ext cx="8822028" cy="4481848"/>
          </a:xfrm>
        </p:spPr>
      </p:pic>
      <p:sp>
        <p:nvSpPr>
          <p:cNvPr id="9" name="Up Arrow 8"/>
          <p:cNvSpPr/>
          <p:nvPr/>
        </p:nvSpPr>
        <p:spPr>
          <a:xfrm>
            <a:off x="3258355" y="1906073"/>
            <a:ext cx="437882" cy="450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25" y="67166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4. Enter the name of the repository in the “Repository name” text box.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5. Provide a description (optional) of the repository.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6. Click on the “Create Repository” 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 b="5699"/>
          <a:stretch/>
        </p:blipFill>
        <p:spPr>
          <a:xfrm>
            <a:off x="1066800" y="2065986"/>
            <a:ext cx="10058400" cy="40439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452315" y="2833352"/>
            <a:ext cx="1674254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6873" y="2691685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Selenium1</a:t>
            </a:r>
          </a:p>
        </p:txBody>
      </p:sp>
      <p:sp>
        <p:nvSpPr>
          <p:cNvPr id="8" name="Up Arrow 7"/>
          <p:cNvSpPr/>
          <p:nvPr/>
        </p:nvSpPr>
        <p:spPr>
          <a:xfrm>
            <a:off x="3670479" y="6109952"/>
            <a:ext cx="489397" cy="471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3" y="587302"/>
            <a:ext cx="8761413" cy="706964"/>
          </a:xfrm>
        </p:spPr>
        <p:txBody>
          <a:bodyPr/>
          <a:lstStyle/>
          <a:p>
            <a:r>
              <a:rPr lang="en-US" b="1" dirty="0"/>
              <a:t>Integration With GitHub Using Eclipse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940784"/>
            <a:ext cx="1082239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To integrate Selenium with GitHub, launch Eclipse and navigate to the project which is to be synced with GitHub.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Right-click on the project and navigate to Team =&gt; Share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112135"/>
            <a:ext cx="7109137" cy="4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70" y="60727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 Select the Repository from the drop-down. If no data is displayed in the dropdown, then click on Create.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15653"/>
            <a:ext cx="50673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189" y="6259132"/>
            <a:ext cx="109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Click on the  project which you want to integrate with GitHub. Click on the Finish button.</a:t>
            </a:r>
          </a:p>
        </p:txBody>
      </p:sp>
    </p:spTree>
    <p:extLst>
      <p:ext uri="{BB962C8B-B14F-4D97-AF65-F5344CB8AC3E}">
        <p14:creationId xmlns:p14="http://schemas.microsoft.com/office/powerpoint/2010/main" val="14318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6" y="658790"/>
            <a:ext cx="10281486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 Notice the following change in the structure of your Selenium project.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6.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Right-click on the project which was configured with the Git Repository. Navigate to Team =&gt; Commit.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747099"/>
            <a:ext cx="413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4" y="68454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7.Drag the file from Unstaged Changes to Staged Changes.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8.Enter some Commit message and click on Commit and push.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2395470"/>
            <a:ext cx="7791204" cy="31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391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GitHub</vt:lpstr>
      <vt:lpstr>What is GitHub?</vt:lpstr>
      <vt:lpstr>How to create Repository on GitHub?</vt:lpstr>
      <vt:lpstr>PowerPoint Presentation</vt:lpstr>
      <vt:lpstr>PowerPoint Presentation</vt:lpstr>
      <vt:lpstr>Integration With GitHub Using Eclipse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Ankur Verma</dc:creator>
  <cp:lastModifiedBy>Ankur Verma</cp:lastModifiedBy>
  <cp:revision>8</cp:revision>
  <dcterms:created xsi:type="dcterms:W3CDTF">2020-08-03T18:14:13Z</dcterms:created>
  <dcterms:modified xsi:type="dcterms:W3CDTF">2021-07-08T10:42:46Z</dcterms:modified>
</cp:coreProperties>
</file>