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5CB1-26CF-4371-A35C-34D4F6E34AD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06F7C-603E-49AC-BF21-5458F54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06F7C-603E-49AC-BF21-5458F54F59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7536"/>
            <a:ext cx="7197726" cy="2421464"/>
          </a:xfrm>
        </p:spPr>
        <p:txBody>
          <a:bodyPr/>
          <a:lstStyle/>
          <a:p>
            <a:r>
              <a:rPr lang="en-US" b="1" dirty="0" smtClean="0"/>
              <a:t>POPUP’S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332" y="3625879"/>
            <a:ext cx="4623515" cy="310977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WINDOWS 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ALERT 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NOTIFICATION 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UPLOAD 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AUTHENTICATION 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HIDDEN </a:t>
            </a:r>
            <a:r>
              <a:rPr lang="en-US" sz="2400" b="1" dirty="0" err="1" smtClean="0"/>
              <a:t>DIVIsION</a:t>
            </a:r>
            <a:r>
              <a:rPr lang="en-US" sz="2400" b="1" dirty="0" smtClean="0"/>
              <a:t> </a:t>
            </a:r>
            <a:r>
              <a:rPr lang="en-US" sz="2400" b="1" dirty="0"/>
              <a:t>POPUP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86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77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STEPT 1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13645" y="0"/>
            <a:ext cx="1087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have to move the finder tool to the </a:t>
            </a:r>
            <a:r>
              <a:rPr lang="en-US" sz="2400" b="1" dirty="0" smtClean="0"/>
              <a:t>FILE NAME PATH and </a:t>
            </a:r>
            <a:r>
              <a:rPr lang="en-US" sz="2400" b="1" dirty="0"/>
              <a:t>the open button and we have to take the id and title. </a:t>
            </a:r>
          </a:p>
          <a:p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88" y="948096"/>
            <a:ext cx="2944623" cy="4060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" y="5008384"/>
            <a:ext cx="698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 2 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13645" y="5008384"/>
            <a:ext cx="1047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AFTER GETTING ID AND TITLE WE HAVE TO WRITE AUTOIT SCRIPT.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43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421" y="0"/>
            <a:ext cx="6491456" cy="3649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17" y="4456090"/>
            <a:ext cx="12080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ControlFocus("Open","","Edit1") </a:t>
            </a:r>
          </a:p>
          <a:p>
            <a:r>
              <a:rPr lang="en-US" sz="2000" b="1" dirty="0"/>
              <a:t>ControlSetText("Open","","Edit1","C:\Users\Ankur Verma\Desktop\Bootstrap\bootstrap1.txt") </a:t>
            </a:r>
          </a:p>
          <a:p>
            <a:r>
              <a:rPr lang="en-US" sz="2000" b="1" dirty="0"/>
              <a:t>ControlClick("Open","","Button1") </a:t>
            </a:r>
          </a:p>
          <a:p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617" y="3932870"/>
            <a:ext cx="410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 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20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9" y="618184"/>
            <a:ext cx="12093262" cy="755561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Then </a:t>
            </a:r>
            <a:r>
              <a:rPr lang="en-US" sz="2400" b="1" dirty="0"/>
              <a:t>we have to compile the script and we </a:t>
            </a:r>
            <a:r>
              <a:rPr lang="en-US" sz="2400" b="1" dirty="0" smtClean="0"/>
              <a:t>should take the path of exe file which we’ll get after compiling. 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425" y="94964"/>
            <a:ext cx="225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 3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425" y="1545465"/>
            <a:ext cx="1048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C</a:t>
            </a:r>
            <a:r>
              <a:rPr lang="en-US" sz="2400" b="1" dirty="0"/>
              <a:t>:\\Users\\AnkurVerma\\Desktop\\uplod.exe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425" y="2178850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STEP 4 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35618" y="2240405"/>
            <a:ext cx="10097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 HAVE TO COMPILE THE SCRIPT WITH THE HELP OF JAVA CODE .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35618" y="2996900"/>
            <a:ext cx="989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Runtime  r  = Runtime.getRuntime();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r.exec(“</a:t>
            </a:r>
            <a:r>
              <a:rPr lang="en-US" sz="2800" b="1" dirty="0"/>
              <a:t>C:\\Users\\AnkurVerma\\Desktop\\uplod.exe");</a:t>
            </a:r>
          </a:p>
        </p:txBody>
      </p:sp>
      <p:sp>
        <p:nvSpPr>
          <p:cNvPr id="9" name="Oval 8"/>
          <p:cNvSpPr/>
          <p:nvPr/>
        </p:nvSpPr>
        <p:spPr>
          <a:xfrm>
            <a:off x="2601532" y="2825180"/>
            <a:ext cx="528034" cy="36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c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33375" y="2829887"/>
            <a:ext cx="695460" cy="233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68" y="2618915"/>
            <a:ext cx="816935" cy="75597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054180" y="3689396"/>
            <a:ext cx="547352" cy="354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4180" y="3635847"/>
            <a:ext cx="54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NS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433589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Code of upload popup</a:t>
            </a:r>
            <a:endParaRPr lang="en-US" sz="28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608" y="618186"/>
            <a:ext cx="102129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Uploadpopup {</a:t>
            </a:r>
          </a:p>
          <a:p>
            <a:r>
              <a:rPr lang="en-US" sz="2000" b="1" dirty="0"/>
              <a:t>public static void main(String[] args) throws InterruptedException, IOException {</a:t>
            </a:r>
          </a:p>
          <a:p>
            <a:r>
              <a:rPr lang="en-US" sz="2000" b="1" dirty="0"/>
              <a:t>System.</a:t>
            </a:r>
            <a:r>
              <a:rPr lang="en-US" sz="2000" b="1" i="1" dirty="0"/>
              <a:t>setProperty("webdriver.chrome.driver", "./jar/chromedriver.exe");</a:t>
            </a:r>
          </a:p>
          <a:p>
            <a:r>
              <a:rPr lang="en-US" sz="2000" b="1" dirty="0"/>
              <a:t>WebDriver driver = new ChromeDriver();</a:t>
            </a:r>
          </a:p>
          <a:p>
            <a:r>
              <a:rPr lang="en-US" sz="2000" b="1" dirty="0"/>
              <a:t>driver.manage().window().maximize();</a:t>
            </a:r>
          </a:p>
          <a:p>
            <a:r>
              <a:rPr lang="en-US" sz="2000" b="1" dirty="0"/>
              <a:t>driver.get("http://demo.guru99.com/test/upload/");</a:t>
            </a:r>
          </a:p>
          <a:p>
            <a:r>
              <a:rPr lang="en-US" sz="2000" b="1" dirty="0"/>
              <a:t>WebElement upload = driver.findElement(By.</a:t>
            </a:r>
            <a:r>
              <a:rPr lang="en-US" sz="2000" b="1" i="1" dirty="0"/>
              <a:t>id("uploadfile_0"));</a:t>
            </a:r>
          </a:p>
          <a:p>
            <a:r>
              <a:rPr lang="en-US" sz="2000" b="1" dirty="0" smtClean="0"/>
              <a:t>upload.click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Runtime.</a:t>
            </a:r>
            <a:r>
              <a:rPr lang="en-US" sz="2000" b="1" i="1" dirty="0"/>
              <a:t>getRuntime().exec("C:\\Users\\Ankur Verma\\Desktop\\upload.exe");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17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5903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Authentication POPUP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46" y="673347"/>
            <a:ext cx="6491456" cy="3649662"/>
          </a:xfrm>
        </p:spPr>
      </p:pic>
      <p:sp>
        <p:nvSpPr>
          <p:cNvPr id="5" name="TextBox 4"/>
          <p:cNvSpPr txBox="1"/>
          <p:nvPr/>
        </p:nvSpPr>
        <p:spPr>
          <a:xfrm>
            <a:off x="257577" y="4790941"/>
            <a:ext cx="11565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 can handle  this popup By </a:t>
            </a:r>
            <a:r>
              <a:rPr lang="en-US" sz="2800" b="1" dirty="0"/>
              <a:t>passing user credentials in URL. Its simple, append your username and password with the URL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dirty="0" smtClean="0"/>
              <a:t>E.G :  </a:t>
            </a:r>
            <a:r>
              <a:rPr lang="en-US" sz="2800" dirty="0"/>
              <a:t>http://Username:Password@SiteURL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05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590" y="347729"/>
            <a:ext cx="10131425" cy="987380"/>
          </a:xfrm>
        </p:spPr>
        <p:txBody>
          <a:bodyPr>
            <a:normAutofit/>
          </a:bodyPr>
          <a:lstStyle/>
          <a:p>
            <a:r>
              <a:rPr lang="en-US" sz="2800" b="1" dirty="0"/>
              <a:t>https://admin:admin@the-internet.herokuapp.com/basic_auth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1429555" y="1197735"/>
            <a:ext cx="1687132" cy="785612"/>
          </a:xfrm>
          <a:prstGeom prst="wedgeEllipseCallout">
            <a:avLst>
              <a:gd name="adj1" fmla="val 44816"/>
              <a:gd name="adj2" fmla="val -75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9859" y="1405875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515932" y="160985"/>
            <a:ext cx="1965125" cy="373487"/>
          </a:xfrm>
          <a:prstGeom prst="wedgeEllipseCallout">
            <a:avLst>
              <a:gd name="adj1" fmla="val -26731"/>
              <a:gd name="adj2" fmla="val 93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3716" y="165140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PASSWORD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529588" y="1335109"/>
            <a:ext cx="2395471" cy="577472"/>
          </a:xfrm>
          <a:prstGeom prst="wedgeEllipseCallout">
            <a:avLst>
              <a:gd name="adj1" fmla="val -68065"/>
              <a:gd name="adj2" fmla="val -111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7927" y="1337898"/>
            <a:ext cx="13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URL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092" y="2163651"/>
            <a:ext cx="622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CODE TO HANDEL AUTHENTICATION POPUP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884868"/>
            <a:ext cx="12093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public class Authentication </a:t>
            </a:r>
            <a:r>
              <a:rPr lang="en-US" sz="2400" b="1" dirty="0" smtClean="0"/>
              <a:t>{</a:t>
            </a:r>
            <a:endParaRPr lang="en-US" sz="2400" b="1" dirty="0"/>
          </a:p>
          <a:p>
            <a:r>
              <a:rPr lang="en-US" sz="2400" b="1" dirty="0"/>
              <a:t>public static void main(String[] args) {</a:t>
            </a:r>
          </a:p>
          <a:p>
            <a:r>
              <a:rPr lang="en-US" sz="2400" b="1" dirty="0"/>
              <a:t>System.</a:t>
            </a:r>
            <a:r>
              <a:rPr lang="en-US" sz="2400" b="1" i="1" dirty="0"/>
              <a:t>setProperty("webdriver.chrome.driver", "./Softwares/chromedriver.exe");</a:t>
            </a:r>
          </a:p>
          <a:p>
            <a:r>
              <a:rPr lang="en-US" sz="2400" b="1" dirty="0"/>
              <a:t>WebDriver driver = new ChromeDriver();</a:t>
            </a:r>
          </a:p>
          <a:p>
            <a:r>
              <a:rPr lang="en-US" sz="2400" b="1" dirty="0"/>
              <a:t>driver.get("https://admin:admin@the-internet.herokuapp.com/basic_auth</a:t>
            </a:r>
            <a:r>
              <a:rPr lang="en-US" sz="2400" b="1" dirty="0" smtClean="0"/>
              <a:t>");</a:t>
            </a:r>
            <a:endParaRPr lang="en-US" sz="2400" b="1" dirty="0"/>
          </a:p>
          <a:p>
            <a:r>
              <a:rPr lang="en-US" sz="2400" b="1" dirty="0" smtClean="0"/>
              <a:t>	}</a:t>
            </a:r>
            <a:endParaRPr lang="en-US" sz="2400" b="1" dirty="0"/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15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52" y="103031"/>
            <a:ext cx="10131425" cy="5332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WINDOWS POPUP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344" y="901572"/>
            <a:ext cx="5724640" cy="321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52" y="4456090"/>
            <a:ext cx="1178094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We can handle window popup by using getwindowhandle() and getwindowhandles() both are present in </a:t>
            </a:r>
            <a:r>
              <a:rPr lang="en-US" sz="2800" b="1" dirty="0" smtClean="0"/>
              <a:t>WebDriver</a:t>
            </a:r>
            <a:r>
              <a:rPr lang="en-US" sz="2800" b="1" dirty="0"/>
              <a:t>. </a:t>
            </a:r>
          </a:p>
          <a:p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251" y="6130344"/>
            <a:ext cx="1114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 THE IMAGE WE CAN SEE THAT PARENT BROWSER IS HAVING 3 CHILD BROWSER.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6459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46" y="103031"/>
            <a:ext cx="11909737" cy="14252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 ORDER TO CLOSE ALL THE CHILS WINDOW POPUP WE SHOULD KNOW PARENT AND CHILD BOTH WINDOW’S HANDEL , AND EXCEPT PARENT WE SHOULD ABLE TO CLOSE CHILD . 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0646" y="1674254"/>
            <a:ext cx="9617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>
                    <a:lumMod val="10000"/>
                  </a:schemeClr>
                </a:solidFill>
              </a:rPr>
              <a:t>Code to close only child browser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endParaRPr lang="en-US" sz="24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35" y="2089752"/>
            <a:ext cx="85902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class CloseChild {</a:t>
            </a:r>
          </a:p>
          <a:p>
            <a:r>
              <a:rPr lang="en-US" b="1" dirty="0" smtClean="0"/>
              <a:t>	public static void main(String[] args){</a:t>
            </a:r>
          </a:p>
          <a:p>
            <a:r>
              <a:rPr lang="en-US" b="1" dirty="0"/>
              <a:t>	System.</a:t>
            </a:r>
            <a:r>
              <a:rPr lang="en-US" b="1" i="1" dirty="0"/>
              <a:t>setProperty("webdriver.chrome.driver", ".\\Software\\chromedriver.exe");</a:t>
            </a:r>
          </a:p>
          <a:p>
            <a:r>
              <a:rPr lang="en-US" b="1" dirty="0" smtClean="0"/>
              <a:t>	WebDriver </a:t>
            </a:r>
            <a:r>
              <a:rPr lang="en-US" b="1" dirty="0"/>
              <a:t>driver = new ChromeDriver();</a:t>
            </a:r>
          </a:p>
          <a:p>
            <a:r>
              <a:rPr lang="en-US" b="1" dirty="0" smtClean="0"/>
              <a:t>	driver.manage</a:t>
            </a:r>
            <a:r>
              <a:rPr lang="en-US" b="1" dirty="0"/>
              <a:t>().window().maximize();</a:t>
            </a:r>
          </a:p>
          <a:p>
            <a:r>
              <a:rPr lang="en-US" b="1" dirty="0" smtClean="0"/>
              <a:t>	driver.get</a:t>
            </a:r>
            <a:r>
              <a:rPr lang="en-US" b="1" dirty="0"/>
              <a:t>("https://www.naukri.com/"); </a:t>
            </a:r>
            <a:endParaRPr lang="en-US" b="1" dirty="0" smtClean="0"/>
          </a:p>
          <a:p>
            <a:r>
              <a:rPr lang="en-US" b="1" dirty="0"/>
              <a:t>	String parent = driver.getWindowHandle(); </a:t>
            </a:r>
          </a:p>
          <a:p>
            <a:r>
              <a:rPr lang="en-US" b="1" dirty="0" smtClean="0"/>
              <a:t>	System.out.println(parent</a:t>
            </a:r>
            <a:r>
              <a:rPr lang="en-US" b="1" dirty="0"/>
              <a:t>); </a:t>
            </a:r>
            <a:endParaRPr lang="en-US" b="1" dirty="0" smtClean="0"/>
          </a:p>
          <a:p>
            <a:r>
              <a:rPr lang="en-US" b="1" dirty="0" smtClean="0"/>
              <a:t>	Set&lt;String</a:t>
            </a:r>
            <a:r>
              <a:rPr lang="en-US" b="1" dirty="0"/>
              <a:t>&gt; Win = driver.getWindowHandles(); </a:t>
            </a:r>
            <a:endParaRPr lang="en-US" b="1" dirty="0" smtClean="0"/>
          </a:p>
          <a:p>
            <a:r>
              <a:rPr lang="en-US" b="1" dirty="0"/>
              <a:t>	Win.remove(parent); </a:t>
            </a:r>
            <a:endParaRPr lang="en-US" b="1" dirty="0" smtClean="0"/>
          </a:p>
          <a:p>
            <a:r>
              <a:rPr lang="en-US" b="1" dirty="0" smtClean="0"/>
              <a:t>	for </a:t>
            </a:r>
            <a:r>
              <a:rPr lang="en-US" b="1" dirty="0"/>
              <a:t>(String CWin : Win) { </a:t>
            </a:r>
            <a:endParaRPr lang="en-US" b="1" dirty="0" smtClean="0"/>
          </a:p>
          <a:p>
            <a:r>
              <a:rPr lang="en-US" b="1" dirty="0" smtClean="0"/>
              <a:t>		Thread.sleep(2000);</a:t>
            </a:r>
          </a:p>
          <a:p>
            <a:r>
              <a:rPr lang="en-US" b="1" dirty="0" smtClean="0"/>
              <a:t> 		System.out.println(CWin</a:t>
            </a:r>
            <a:r>
              <a:rPr lang="en-US" b="1" dirty="0"/>
              <a:t>); </a:t>
            </a:r>
            <a:endParaRPr lang="en-US" b="1" dirty="0" smtClean="0"/>
          </a:p>
          <a:p>
            <a:r>
              <a:rPr lang="en-US" b="1" dirty="0" smtClean="0"/>
              <a:t>		driver.switchTo</a:t>
            </a:r>
            <a:r>
              <a:rPr lang="en-US" b="1" dirty="0"/>
              <a:t>().window(CWin</a:t>
            </a:r>
            <a:r>
              <a:rPr lang="en-US" b="1" dirty="0" smtClean="0"/>
              <a:t>);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/>
              <a:t>driver.close(); 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04" y="42812"/>
            <a:ext cx="10131425" cy="884468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2">
                    <a:lumMod val="10000"/>
                  </a:schemeClr>
                </a:solidFill>
              </a:rPr>
              <a:t>CODE TO CLOSE THE BROWSER IN REVERSE ORDER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3639" y="643943"/>
            <a:ext cx="10560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CloseChild {</a:t>
            </a:r>
          </a:p>
          <a:p>
            <a:r>
              <a:rPr lang="en-US" sz="2000" b="1" dirty="0"/>
              <a:t>	public static void main(String[] args){</a:t>
            </a:r>
          </a:p>
          <a:p>
            <a:r>
              <a:rPr lang="en-US" sz="2000" b="1" dirty="0"/>
              <a:t>	System.</a:t>
            </a:r>
            <a:r>
              <a:rPr lang="en-US" sz="2000" b="1" i="1" dirty="0"/>
              <a:t>setProperty("webdriver.chrome.driver", ".\\Software\\chromedriver.exe");</a:t>
            </a:r>
          </a:p>
          <a:p>
            <a:r>
              <a:rPr lang="en-US" sz="2000" b="1" dirty="0"/>
              <a:t>	WebDriver driver = new ChromeDriver();</a:t>
            </a:r>
          </a:p>
          <a:p>
            <a:r>
              <a:rPr lang="en-US" sz="2000" b="1" dirty="0"/>
              <a:t>	driver.manage().window().maximize();</a:t>
            </a:r>
          </a:p>
          <a:p>
            <a:r>
              <a:rPr lang="en-US" sz="2000" b="1" dirty="0"/>
              <a:t>	driver.get("https://www.naukri.com/"); </a:t>
            </a:r>
          </a:p>
          <a:p>
            <a:r>
              <a:rPr lang="en-US" sz="2000" b="1" dirty="0"/>
              <a:t>	String parent = driver.getWindowHandle(); </a:t>
            </a:r>
          </a:p>
          <a:p>
            <a:r>
              <a:rPr lang="en-US" sz="2000" b="1" dirty="0" smtClean="0"/>
              <a:t>	Set&lt;String</a:t>
            </a:r>
            <a:r>
              <a:rPr lang="en-US" sz="2000" b="1" dirty="0"/>
              <a:t>&gt; Win = driver.getWindowHandles(); </a:t>
            </a:r>
          </a:p>
          <a:p>
            <a:r>
              <a:rPr lang="en-US" sz="2000" b="1" dirty="0" smtClean="0"/>
              <a:t>	ArrayList&lt;String</a:t>
            </a:r>
            <a:r>
              <a:rPr lang="en-US" sz="2000" b="1" dirty="0"/>
              <a:t>&gt; a = new ArrayList&lt;&gt;(Win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	System.out.println(a</a:t>
            </a:r>
            <a:r>
              <a:rPr lang="en-US" sz="2000" b="1" dirty="0"/>
              <a:t>); </a:t>
            </a:r>
          </a:p>
          <a:p>
            <a:r>
              <a:rPr lang="en-US" sz="2000" b="1" dirty="0" smtClean="0"/>
              <a:t>	for </a:t>
            </a:r>
            <a:r>
              <a:rPr lang="en-US" sz="2000" b="1" dirty="0"/>
              <a:t>(int i = a.size() - 1; i &gt;= 0; i--) </a:t>
            </a:r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		 </a:t>
            </a:r>
            <a:r>
              <a:rPr lang="en-US" sz="2000" b="1" dirty="0"/>
              <a:t>driver.switchTo().</a:t>
            </a:r>
            <a:r>
              <a:rPr lang="en-US" sz="2000" b="1" dirty="0" smtClean="0"/>
              <a:t>window(</a:t>
            </a:r>
            <a:r>
              <a:rPr lang="en-US" sz="2000" b="1" dirty="0" err="1" smtClean="0"/>
              <a:t>a.get</a:t>
            </a:r>
            <a:r>
              <a:rPr lang="en-US" sz="2000" b="1" dirty="0" smtClean="0"/>
              <a:t>(i));</a:t>
            </a:r>
          </a:p>
          <a:p>
            <a:r>
              <a:rPr lang="en-US" sz="2000" b="1" dirty="0" smtClean="0"/>
              <a:t> 		driver.close</a:t>
            </a:r>
            <a:r>
              <a:rPr lang="en-US" sz="2000" b="1" dirty="0"/>
              <a:t>(); </a:t>
            </a:r>
          </a:p>
          <a:p>
            <a:r>
              <a:rPr lang="en-US" sz="2000" b="1" dirty="0" smtClean="0"/>
              <a:t>	} </a:t>
            </a:r>
            <a:endParaRPr lang="en-US" sz="2000" b="1" dirty="0"/>
          </a:p>
          <a:p>
            <a:r>
              <a:rPr lang="en-US" sz="2000" b="1" dirty="0"/>
              <a:t>} </a:t>
            </a:r>
          </a:p>
          <a:p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1972" y="5660701"/>
            <a:ext cx="11655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Since set is not index based so we have to convert set to </a:t>
            </a:r>
            <a:r>
              <a:rPr lang="en-US" sz="2800" b="1" i="1" dirty="0" err="1"/>
              <a:t>ArrayList</a:t>
            </a:r>
            <a:r>
              <a:rPr lang="en-US" sz="2800" b="1" i="1" dirty="0"/>
              <a:t> </a:t>
            </a:r>
            <a:r>
              <a:rPr lang="en-US" sz="2800" b="1" i="1" dirty="0" smtClean="0"/>
              <a:t>then </a:t>
            </a:r>
            <a:r>
              <a:rPr lang="en-US" sz="2800" b="1" i="1" dirty="0"/>
              <a:t>we have to close it. </a:t>
            </a:r>
          </a:p>
          <a:p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7978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83" y="107325"/>
            <a:ext cx="10131425" cy="48510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NOTIFICATION POPUP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040" y="759904"/>
            <a:ext cx="5724640" cy="321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283" y="4430332"/>
            <a:ext cx="115104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 smtClean="0"/>
              <a:t>o </a:t>
            </a:r>
            <a:r>
              <a:rPr lang="en-US" sz="2800" b="1" dirty="0"/>
              <a:t>handle notification popup we have to make the object of chromeOption class and we have to add the argument and we have to pass the object of chromeOption in chromeDriver().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0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04" y="0"/>
            <a:ext cx="10131425" cy="1000378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tx2">
                    <a:lumMod val="10000"/>
                  </a:schemeClr>
                </a:solidFill>
              </a:rPr>
              <a:t>CODE TO CLOSE NOTIFICATION POPUP </a:t>
            </a:r>
            <a:endParaRPr lang="en-US" sz="2800" b="1" u="sng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127" y="1223493"/>
            <a:ext cx="9852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 ChromeOptions co = new ChromeOptions();             </a:t>
            </a:r>
          </a:p>
          <a:p>
            <a:pPr algn="ctr"/>
            <a:r>
              <a:rPr lang="en-US" sz="3200" b="1" dirty="0"/>
              <a:t>  </a:t>
            </a:r>
            <a:r>
              <a:rPr lang="en-US" sz="3200" b="1" dirty="0" smtClean="0"/>
              <a:t>co.addArguments</a:t>
            </a:r>
            <a:r>
              <a:rPr lang="en-US" sz="3200" b="1" dirty="0"/>
              <a:t>("--disable-notifications");      </a:t>
            </a:r>
          </a:p>
          <a:p>
            <a:pPr algn="ctr"/>
            <a:r>
              <a:rPr lang="en-US" sz="3200" b="1" dirty="0" smtClean="0"/>
              <a:t> </a:t>
            </a:r>
            <a:r>
              <a:rPr lang="en-US" sz="3200" b="1" dirty="0"/>
              <a:t>WebDriver driver = new ChromeDriver(co);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031" y="3013656"/>
            <a:ext cx="470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NOTE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55312" y="3013656"/>
            <a:ext cx="10736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 CAN ADD MANY PRE SETTINGS  LIKE DISABLE-NOTIFIACTION IN THE FORM OF LIST&lt;STRING&gt;.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48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" y="0"/>
            <a:ext cx="10131425" cy="5204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ALERT POPUP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199" y="679140"/>
            <a:ext cx="5724640" cy="321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820" y="4056845"/>
            <a:ext cx="10856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 ORDER TO HANDLE ALERT POPUP WE SWITCH TO THE ALERT  USING 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</a:t>
            </a:r>
            <a:r>
              <a:rPr lang="en-US" sz="2800" b="1" dirty="0"/>
              <a:t>driver.switchTo().alert(); </a:t>
            </a:r>
            <a:endParaRPr lang="en-US" sz="2800" b="1" dirty="0" smtClean="0"/>
          </a:p>
          <a:p>
            <a:r>
              <a:rPr lang="en-US" sz="2800" b="1" dirty="0" smtClean="0"/>
              <a:t>IT WILL RETURN Alert CLASS OBJECT.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81071" y="6001556"/>
            <a:ext cx="835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Alert a = driver.switchTo().alert();</a:t>
            </a:r>
          </a:p>
        </p:txBody>
      </p:sp>
      <p:sp>
        <p:nvSpPr>
          <p:cNvPr id="8" name="Oval 7"/>
          <p:cNvSpPr/>
          <p:nvPr/>
        </p:nvSpPr>
        <p:spPr>
          <a:xfrm>
            <a:off x="2150772" y="5885645"/>
            <a:ext cx="618186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6716" y="5827257"/>
            <a:ext cx="94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46" y="171600"/>
            <a:ext cx="10131425" cy="369314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/>
              <a:t>ALERT CLASS IS HAVING METHODS 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3487" y="708338"/>
            <a:ext cx="84485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 a.accept</a:t>
            </a:r>
            <a:r>
              <a:rPr lang="en-US" sz="2800" b="1" dirty="0" smtClean="0"/>
              <a:t>() -&gt; to </a:t>
            </a:r>
            <a:r>
              <a:rPr lang="en-US" sz="2800" b="1" dirty="0"/>
              <a:t>accept it </a:t>
            </a:r>
          </a:p>
          <a:p>
            <a:pPr algn="just"/>
            <a:r>
              <a:rPr lang="en-US" sz="2800" b="1" dirty="0"/>
              <a:t> </a:t>
            </a:r>
            <a:r>
              <a:rPr lang="en-US" sz="2800" b="1" dirty="0" smtClean="0"/>
              <a:t>a.dismiss() -&gt; to </a:t>
            </a:r>
            <a:r>
              <a:rPr lang="en-US" sz="2800" b="1" dirty="0"/>
              <a:t>reject it </a:t>
            </a:r>
            <a:endParaRPr lang="en-US" sz="2800" b="1" dirty="0" smtClean="0"/>
          </a:p>
          <a:p>
            <a:pPr algn="just"/>
            <a:r>
              <a:rPr lang="en-US" sz="2800" b="1" dirty="0" smtClean="0"/>
              <a:t> a.sendKeys(STRING ST) -&gt; to </a:t>
            </a:r>
            <a:r>
              <a:rPr lang="en-US" sz="2800" b="1" dirty="0"/>
              <a:t>send some data. </a:t>
            </a:r>
          </a:p>
          <a:p>
            <a:pPr algn="just"/>
            <a:r>
              <a:rPr lang="en-US" sz="2800" b="1" dirty="0" smtClean="0"/>
              <a:t> a.getText() -&gt; to </a:t>
            </a:r>
            <a:r>
              <a:rPr lang="en-US" sz="2800" b="1" dirty="0"/>
              <a:t>fetch the text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340958" y="708338"/>
            <a:ext cx="425904" cy="19833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05498" y="1361436"/>
            <a:ext cx="3889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METHODS RETURN TYPE IS VOID 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0646" y="2794715"/>
            <a:ext cx="528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CODE OF ALERT POPUP</a:t>
            </a:r>
            <a:endParaRPr lang="en-US" sz="2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487" y="2962138"/>
            <a:ext cx="9053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public class AlertPopUp {</a:t>
            </a:r>
          </a:p>
          <a:p>
            <a:r>
              <a:rPr lang="en-US" b="1" dirty="0"/>
              <a:t>public static void main(String[] args) throws InterruptedException {</a:t>
            </a:r>
          </a:p>
          <a:p>
            <a:r>
              <a:rPr lang="en-US" b="1" dirty="0"/>
              <a:t>System.setProperty("webdriver.chrome.driver", "./Software/chromedriver.exe");</a:t>
            </a:r>
          </a:p>
          <a:p>
            <a:r>
              <a:rPr lang="en-US" b="1" dirty="0"/>
              <a:t>WebDriver driver = new ChromeDriver();// constructor overloading</a:t>
            </a:r>
          </a:p>
          <a:p>
            <a:r>
              <a:rPr lang="en-US" b="1" dirty="0"/>
              <a:t>driver.manage().window().maximize();</a:t>
            </a:r>
          </a:p>
          <a:p>
            <a:r>
              <a:rPr lang="en-US" b="1" dirty="0"/>
              <a:t>driver.get("http://demo.guru99.com/v1/</a:t>
            </a:r>
            <a:r>
              <a:rPr lang="en-US" b="1" dirty="0" err="1"/>
              <a:t>index.php</a:t>
            </a:r>
            <a:r>
              <a:rPr lang="en-US" b="1" dirty="0"/>
              <a:t>");</a:t>
            </a:r>
          </a:p>
          <a:p>
            <a:r>
              <a:rPr lang="en-US" b="1" dirty="0"/>
              <a:t>driver.findElement(</a:t>
            </a:r>
            <a:r>
              <a:rPr lang="en-US" b="1" dirty="0" err="1"/>
              <a:t>By.xpath</a:t>
            </a:r>
            <a:r>
              <a:rPr lang="en-US" b="1" dirty="0"/>
              <a:t>("//input[@name=\"btnLogin\"]")).click();</a:t>
            </a:r>
          </a:p>
          <a:p>
            <a:r>
              <a:rPr lang="en-US" b="1" dirty="0"/>
              <a:t>Alert a = driver.switchTo().alert();</a:t>
            </a:r>
          </a:p>
          <a:p>
            <a:r>
              <a:rPr lang="en-US" b="1" dirty="0"/>
              <a:t>Thread.sleep(2000);</a:t>
            </a:r>
          </a:p>
          <a:p>
            <a:r>
              <a:rPr lang="en-US" b="1" dirty="0"/>
              <a:t>System.out.println(a.getText());</a:t>
            </a:r>
          </a:p>
          <a:p>
            <a:r>
              <a:rPr lang="en-US" b="1" dirty="0"/>
              <a:t>a.accept();</a:t>
            </a:r>
          </a:p>
          <a:p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98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6237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UPLOAD POPUP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963" y="523686"/>
            <a:ext cx="5945707" cy="3425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456" y="4378817"/>
            <a:ext cx="11088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 handle this kind of popup we have to take help of AutoIt we have to install this software. </a:t>
            </a:r>
          </a:p>
          <a:p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9245" y="558943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INSTALLING AUTOIT WE HAVE OPEN 2 THINGS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WINDOWS FINDER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SCEIT EDDITOR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29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218</TotalTime>
  <Words>649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POPUP’S</vt:lpstr>
      <vt:lpstr>WINDOWS POPUP</vt:lpstr>
      <vt:lpstr>PowerPoint Presentation</vt:lpstr>
      <vt:lpstr>PowerPoint Presentation</vt:lpstr>
      <vt:lpstr>NOTIFICATION POPUP</vt:lpstr>
      <vt:lpstr>PowerPoint Presentation</vt:lpstr>
      <vt:lpstr>ALERT POPUP</vt:lpstr>
      <vt:lpstr>PowerPoint Presentation</vt:lpstr>
      <vt:lpstr>UPLOAD POPUP</vt:lpstr>
      <vt:lpstr>PowerPoint Presentation</vt:lpstr>
      <vt:lpstr>PowerPoint Presentation</vt:lpstr>
      <vt:lpstr>PowerPoint Presentation</vt:lpstr>
      <vt:lpstr>Code of upload popup</vt:lpstr>
      <vt:lpstr>Authentication POPUP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POPUP’S</dc:title>
  <dc:creator>Ankur Verma</dc:creator>
  <cp:lastModifiedBy>Ankur Verma</cp:lastModifiedBy>
  <cp:revision>20</cp:revision>
  <dcterms:created xsi:type="dcterms:W3CDTF">2020-07-24T17:06:01Z</dcterms:created>
  <dcterms:modified xsi:type="dcterms:W3CDTF">2020-10-07T15:18:34Z</dcterms:modified>
</cp:coreProperties>
</file>