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C49F-9B49-4A93-989C-063727B767D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6450-19C4-402E-B5DC-FED09D292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0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C49F-9B49-4A93-989C-063727B767D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6450-19C4-402E-B5DC-FED09D292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4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C49F-9B49-4A93-989C-063727B767D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6450-19C4-402E-B5DC-FED09D292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C49F-9B49-4A93-989C-063727B767D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6450-19C4-402E-B5DC-FED09D292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7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C49F-9B49-4A93-989C-063727B767D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6450-19C4-402E-B5DC-FED09D292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0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C49F-9B49-4A93-989C-063727B767D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6450-19C4-402E-B5DC-FED09D292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1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C49F-9B49-4A93-989C-063727B767D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6450-19C4-402E-B5DC-FED09D292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C49F-9B49-4A93-989C-063727B767D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6450-19C4-402E-B5DC-FED09D292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6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C49F-9B49-4A93-989C-063727B767D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6450-19C4-402E-B5DC-FED09D292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C49F-9B49-4A93-989C-063727B767D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6450-19C4-402E-B5DC-FED09D292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0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C49F-9B49-4A93-989C-063727B767D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6450-19C4-402E-B5DC-FED09D292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5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6C49F-9B49-4A93-989C-063727B767D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46450-19C4-402E-B5DC-FED09D292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4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38200"/>
            <a:ext cx="6705600" cy="36450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6600" y="64886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de Latin" panose="020A0A07050505020404" pitchFamily="18" charset="0"/>
              </a:rPr>
              <a:t>ANKUR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ide Latin" panose="020A0A070505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79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ordered list:</a:t>
            </a:r>
          </a:p>
          <a:p>
            <a:pPr marL="342900" indent="-342900">
              <a:buAutoNum type="arabicPeriod"/>
            </a:pP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 list items will be displayed with numbers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514600"/>
            <a:ext cx="708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&lt;ol&gt;</a:t>
            </a:r>
          </a:p>
          <a:p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&lt;li&gt;Chicken&lt;/li&gt;</a:t>
            </a:r>
          </a:p>
          <a:p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&lt;li&gt;Mutton&lt;/li&gt;</a:t>
            </a:r>
          </a:p>
          <a:p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&lt;li&gt;Fish&lt;/li&gt;</a:t>
            </a:r>
          </a:p>
          <a:p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&lt;li&gt;paneer&lt;/li&gt;</a:t>
            </a:r>
          </a:p>
          <a:p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&lt;/ol&gt;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6782" y="2673605"/>
            <a:ext cx="220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 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Chicken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Mutton 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Fish 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paneer</a:t>
            </a:r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038600" y="3510528"/>
            <a:ext cx="1219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8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unordered list: </a:t>
            </a:r>
          </a:p>
          <a:p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Instead of numbers bullet symbol will come. Here order is not important.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6248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&lt;li&gt;Chicken&lt;/li&gt;</a:t>
            </a:r>
          </a:p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&lt;li&gt;Mutton&lt;/li&gt;</a:t>
            </a:r>
          </a:p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&lt;li&gt;Fish&lt;/li&gt;</a:t>
            </a:r>
          </a:p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&lt;li&gt;paneer&lt;/li&gt;</a:t>
            </a:r>
          </a:p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endParaRPr lang="en-US" sz="3200" dirty="0"/>
          </a:p>
        </p:txBody>
      </p:sp>
      <p:sp>
        <p:nvSpPr>
          <p:cNvPr id="6" name="Right Arrow 5"/>
          <p:cNvSpPr/>
          <p:nvPr/>
        </p:nvSpPr>
        <p:spPr>
          <a:xfrm>
            <a:off x="4038600" y="3200400"/>
            <a:ext cx="1219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2873" y="2342227"/>
            <a:ext cx="1828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Chicken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paneer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409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764" y="152400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 and Span Tags: 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can use div and span tags to group related tags into a single unit. 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general we can use these tags with CSS</a:t>
            </a:r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2895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&lt;div </a:t>
            </a:r>
            <a:r>
              <a:rPr lang="en-US" sz="2400" b="1" dirty="0" smtClean="0">
                <a:solidFill>
                  <a:srgbClr val="FF0000"/>
                </a:solidFill>
              </a:rPr>
              <a:t>class</a:t>
            </a:r>
            <a:r>
              <a:rPr lang="en-US" sz="2400" b="1" dirty="0" smtClean="0"/>
              <a:t> =“</a:t>
            </a:r>
            <a:r>
              <a:rPr lang="en-US" sz="2400" b="1" dirty="0" smtClean="0">
                <a:solidFill>
                  <a:srgbClr val="00B0F0"/>
                </a:solidFill>
              </a:rPr>
              <a:t>bolly</a:t>
            </a:r>
            <a:r>
              <a:rPr lang="en-US" sz="2400" b="1" dirty="0" smtClean="0"/>
              <a:t>”&gt;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&lt;h1&gt;SRK is the King of Bollywood&lt;.h1&gt;</a:t>
            </a:r>
          </a:p>
          <a:p>
            <a:r>
              <a:rPr lang="en-US" sz="2400" b="1" dirty="0" smtClean="0"/>
              <a:t>	&lt;p&gt;</a:t>
            </a:r>
            <a:r>
              <a:rPr lang="en-US" sz="2000" b="1" dirty="0" smtClean="0"/>
              <a:t>This division tag helpful to style a group of  html tags with 		css</a:t>
            </a:r>
            <a:r>
              <a:rPr lang="en-US" sz="2400" b="1" dirty="0" smtClean="0"/>
              <a:t>&lt;/p&gt;</a:t>
            </a:r>
          </a:p>
          <a:p>
            <a:r>
              <a:rPr lang="en-US" sz="2400" b="1" dirty="0" smtClean="0"/>
              <a:t>&lt;/div&gt;	</a:t>
            </a:r>
          </a:p>
          <a:p>
            <a:endParaRPr lang="en-US" sz="2400" b="1" dirty="0" smtClean="0"/>
          </a:p>
          <a:p>
            <a:r>
              <a:rPr lang="en-US" sz="24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2224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096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 means division tag</a:t>
            </a:r>
          </a:p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&lt;span&gt; is exactly same as division tag except that it is inline.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i.e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define group within the line of text we can use &lt;span&gt;tag. </a:t>
            </a:r>
          </a:p>
          <a:p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&lt;p&gt;This&lt;span&gt; division tag helpful&lt;/span&gt; to style a group of html tags with css&lt;/p&gt;</a:t>
            </a:r>
          </a:p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&lt;div&gt;will work for group of lines where as&lt;span&gt; will work within the line. </a:t>
            </a:r>
          </a:p>
          <a:p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  <a:r>
              <a:rPr 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tags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helpful only for styling html. Hence they will always work with css only.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585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883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Attributes: HTML Attributes will provide extra information to HTML tags. To insert image in the html page, src attribute specify location of the image to the 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&lt;img&gt; tag.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45" y="2238297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tag:</a:t>
            </a:r>
            <a:endParaRPr 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0245" y="2299853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&lt;img src=“path of image” alt=“text”&gt;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327" y="40386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tag:</a:t>
            </a:r>
            <a:endParaRPr 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7454" y="4038600"/>
            <a:ext cx="708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 </a:t>
            </a:r>
            <a:r>
              <a:rPr lang="en-US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=“link”&gt;click here&lt;/a&gt;</a:t>
            </a:r>
          </a:p>
          <a:p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 </a:t>
            </a:r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=“https://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www.google.com”&gt;</a:t>
            </a:r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facebook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&lt;/a&gt;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471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21807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Creation: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914400"/>
            <a:ext cx="838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&lt;table&gt; to create 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</a:p>
          <a:p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&lt;thead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specify head 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</a:t>
            </a:r>
          </a:p>
          <a:p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&lt;th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to 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column data in head row(column name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&lt;tr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insert row in the 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</a:p>
          <a:p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&lt;td&gt; 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specify column data in the row/record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36576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can use border attribute inside 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&lt;table&gt; tag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64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tag :</a:t>
            </a:r>
            <a:endParaRPr 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391694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&lt;input type=“” name =“” value =“”/&gt;</a:t>
            </a:r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066800"/>
            <a:ext cx="5943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type attribute we can mention :</a:t>
            </a:r>
          </a:p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</a:p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</a:t>
            </a:r>
          </a:p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</a:t>
            </a:r>
          </a:p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Checkbox</a:t>
            </a:r>
          </a:p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</a:t>
            </a:r>
          </a:p>
          <a:p>
            <a:endParaRPr lang="en-US" sz="3600" b="1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6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7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4821382"/>
            <a:ext cx="541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HTML</a:t>
            </a:r>
            <a:endParaRPr lang="en-US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3886200" cy="419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80" y="381000"/>
            <a:ext cx="460533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4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5029200"/>
            <a:ext cx="5715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HTML + CSS </a:t>
            </a:r>
            <a:endParaRPr lang="en-US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2455"/>
            <a:ext cx="3657600" cy="4800600"/>
          </a:xfrm>
          <a:prstGeom prst="rect">
            <a:avLst/>
          </a:prstGeom>
        </p:spPr>
      </p:pic>
      <p:pic>
        <p:nvPicPr>
          <p:cNvPr id="1026" name="Picture 2" descr="Alia Bhatt to move into her own home - The Economic Ti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42455"/>
            <a:ext cx="4419600" cy="478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8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52400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&lt;html&gt;</a:t>
            </a:r>
            <a:endParaRPr lang="en-US" sz="7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352729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stands for hyper text markup language. It is a language to describe or creating  the web page it is a markup language. 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500" y="31242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Markup language is set of markup tags . Tags  is to describe the page content.  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4325034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document is also called as webpage.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" y="5105400"/>
            <a:ext cx="883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can read the html document  and display them as a web page.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browser will not display the html tags but uses to interrupt the content of the webpage.</a:t>
            </a:r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682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218" y="228600"/>
            <a:ext cx="6629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Strcutre of HTML Page:</a:t>
            </a:r>
          </a:p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Every HTML page contains 2 parts</a:t>
            </a:r>
          </a:p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 Head</a:t>
            </a:r>
          </a:p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2. Body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590800"/>
            <a:ext cx="8763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Script MT Bold" panose="03040602040607080904" pitchFamily="66" charset="0"/>
              </a:rPr>
              <a:t>Head contains meta data like title of the page, keywords etc. CSS files and Java Script files information we have to specify in the Head Part only. </a:t>
            </a:r>
          </a:p>
          <a:p>
            <a:endParaRPr lang="en-US" sz="3200" b="1" dirty="0">
              <a:solidFill>
                <a:srgbClr val="7030A0"/>
              </a:solidFill>
              <a:latin typeface="Script MT Bold" panose="03040602040607080904" pitchFamily="66" charset="0"/>
            </a:endParaRPr>
          </a:p>
          <a:p>
            <a:r>
              <a:rPr lang="en-US" sz="3200" b="1" dirty="0" smtClean="0">
                <a:solidFill>
                  <a:srgbClr val="7030A0"/>
                </a:solidFill>
                <a:latin typeface="Script MT Bold" panose="03040602040607080904" pitchFamily="66" charset="0"/>
              </a:rPr>
              <a:t>Body contains actual content.</a:t>
            </a:r>
            <a:endParaRPr lang="en-US" sz="3200" b="1" dirty="0">
              <a:solidFill>
                <a:srgbClr val="7030A0"/>
              </a:solidFill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71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62000"/>
            <a:ext cx="7239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&lt;!doctype html&gt;</a:t>
            </a:r>
            <a:endParaRPr lang="en-US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&lt;html&gt;</a:t>
            </a:r>
          </a:p>
          <a:p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&lt;head&gt;</a:t>
            </a:r>
          </a:p>
          <a:p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Meta Data like keywords,author,title... </a:t>
            </a:r>
            <a:b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css files information</a:t>
            </a:r>
          </a:p>
          <a:p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js files information </a:t>
            </a:r>
          </a:p>
          <a:p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&lt;/head&gt;</a:t>
            </a:r>
          </a:p>
          <a:p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&lt;body&gt;</a:t>
            </a:r>
          </a:p>
          <a:p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Actual Data </a:t>
            </a:r>
          </a:p>
          <a:p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&lt;/body&gt;</a:t>
            </a:r>
          </a:p>
          <a:p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&lt;/html&gt;</a:t>
            </a:r>
            <a:endParaRPr lang="en-US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405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Title: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8709" y="821607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&lt;head&gt;</a:t>
            </a:r>
          </a:p>
          <a:p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&lt;title&gt; &gt;Basic HTML &lt;/title&gt;</a:t>
            </a:r>
          </a:p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&lt;/head&gt;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8709" y="3200400"/>
            <a:ext cx="69064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Heading Tags: </a:t>
            </a:r>
          </a:p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supports 6 heading tags</a:t>
            </a:r>
          </a:p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&lt;h1&gt;,&lt;h2&gt; ,.... </a:t>
            </a:r>
          </a:p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&lt;h1&gt;This is Heading1&lt;/h1&gt;</a:t>
            </a:r>
          </a:p>
          <a:p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035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792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Paragraph tag: &lt;p&gt;: </a:t>
            </a:r>
          </a:p>
          <a:p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can use this tag to represent paragraph of text.</a:t>
            </a:r>
          </a:p>
          <a:p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&lt;p&gt;This is first paragraph &lt;p&gt;</a:t>
            </a:r>
          </a:p>
          <a:p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2148391"/>
            <a:ext cx="8839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 and Italic: </a:t>
            </a:r>
          </a:p>
          <a:p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legacy tags:</a:t>
            </a:r>
          </a:p>
          <a:p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&lt;b&gt;for bold </a:t>
            </a:r>
          </a:p>
          <a:p>
            <a:r>
              <a:rPr lang="en-US" sz="28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2800" b="1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8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&gt;for italic</a:t>
            </a:r>
          </a:p>
          <a:p>
            <a:r>
              <a:rPr lang="en-US" sz="28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These are old (lEgacy)html tags and not recommended to use</a:t>
            </a:r>
          </a:p>
          <a:p>
            <a:endParaRPr lang="en-US" sz="28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&lt;p&gt;&lt;b&gt;&lt;i&gt;</a:t>
            </a:r>
            <a:r>
              <a:rPr lang="en-US" sz="2800" b="1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hiii</a:t>
            </a:r>
            <a:r>
              <a:rPr lang="en-US" sz="28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…&lt;/i&gt;&lt;/b&gt;&lt;/p&gt;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65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tags: </a:t>
            </a:r>
          </a:p>
          <a:p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can use the following HTML 5 advanced tags for bold and italic</a:t>
            </a:r>
          </a:p>
          <a:p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&lt;strong&gt; for strong text(bold) </a:t>
            </a:r>
          </a:p>
          <a:p>
            <a:r>
              <a:rPr lang="en-US" sz="28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&lt;em&gt;for emphasis (italic)</a:t>
            </a:r>
          </a:p>
          <a:p>
            <a:r>
              <a:rPr lang="en-US" sz="24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&lt;p&gt;&lt;strong&gt;&lt;em&gt; Eg This is Binod&lt;/em&gt;&lt;/strong&gt;&lt;/p&gt;</a:t>
            </a:r>
          </a:p>
          <a:p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3657600"/>
            <a:ext cx="609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Lists: </a:t>
            </a:r>
          </a:p>
          <a:p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are 2 types of lists</a:t>
            </a:r>
          </a:p>
          <a:p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 ordered list</a:t>
            </a:r>
          </a:p>
          <a:p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2. unordered list 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68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685</Words>
  <Application>Microsoft Office PowerPoint</Application>
  <PresentationFormat>On-screen Show (4:3)</PresentationFormat>
  <Paragraphs>118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16</cp:revision>
  <dcterms:created xsi:type="dcterms:W3CDTF">2020-12-19T04:16:42Z</dcterms:created>
  <dcterms:modified xsi:type="dcterms:W3CDTF">2020-12-21T10:31:46Z</dcterms:modified>
</cp:coreProperties>
</file>