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1" y="2514600"/>
            <a:ext cx="11290479" cy="1632397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Anonymous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8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237744"/>
            <a:ext cx="9894753" cy="1280890"/>
          </a:xfrm>
        </p:spPr>
        <p:txBody>
          <a:bodyPr/>
          <a:lstStyle/>
          <a:p>
            <a:r>
              <a:rPr lang="en-US" dirty="0" smtClean="0"/>
              <a:t>A class is not having any name is known as anonymous inner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2133600"/>
            <a:ext cx="9894753" cy="37776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Anonymous inner class use to override the methods of class and interface (abstract methods).</a:t>
            </a:r>
          </a:p>
          <a:p>
            <a:endParaRPr lang="en-US" sz="2800" b="1" dirty="0"/>
          </a:p>
          <a:p>
            <a:r>
              <a:rPr lang="en-US" sz="2800" b="1" dirty="0" smtClean="0"/>
              <a:t>We can create it by using two 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Class (abstract or concrete).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Interface.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96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0252"/>
            <a:ext cx="10364810" cy="65467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Let’s see a example of Overriding  a methods without using Anonymous inner class.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abstract class Watch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public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abstract void giveWatch();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public class Fossil extends Watch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@Override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public void giveWatch(){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System.out.printLn(“ Fossil Watch ” 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public static void main(String args[]){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Fossil f = new Fossil();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f.giveWatch();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o/p -&gt; Fossil Watch.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4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0"/>
            <a:ext cx="10454962" cy="642655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of Overriding a methods with Anonymous Inner class.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public class Fossil </a:t>
            </a:r>
            <a:r>
              <a:rPr lang="en-US" sz="2000" b="1" dirty="0" smtClean="0">
                <a:solidFill>
                  <a:schemeClr val="tx1"/>
                </a:solidFill>
              </a:rPr>
              <a:t>{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public static void main(String args[]){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Watch w </a:t>
            </a:r>
            <a:r>
              <a:rPr lang="en-US" sz="2000" b="1" dirty="0">
                <a:solidFill>
                  <a:schemeClr val="tx1"/>
                </a:solidFill>
              </a:rPr>
              <a:t>= new </a:t>
            </a:r>
            <a:r>
              <a:rPr lang="en-US" sz="2000" b="1" dirty="0" smtClean="0">
                <a:solidFill>
                  <a:schemeClr val="tx1"/>
                </a:solidFill>
              </a:rPr>
              <a:t>Watch(){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	@Override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Public void giveWatch(){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	System.out.println(“Fossil Watch “);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};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  w.giveWatch();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o/p -&gt; Fossil Watch.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3" y="0"/>
            <a:ext cx="10406129" cy="6858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 of Anonymous inner class Using Interface.</a:t>
            </a:r>
          </a:p>
          <a:p>
            <a:pPr marL="0" indent="0">
              <a:buNone/>
            </a:pPr>
            <a:r>
              <a:rPr lang="en-US" sz="2000" b="1" dirty="0"/>
              <a:t>public interface Light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public </a:t>
            </a:r>
            <a:r>
              <a:rPr lang="en-US" sz="2000" b="1" dirty="0"/>
              <a:t>String giveLight();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 smtClean="0"/>
              <a:t>TubeLight  </a:t>
            </a:r>
            <a:r>
              <a:rPr lang="en-US" sz="2000" b="1" dirty="0"/>
              <a:t>implements </a:t>
            </a:r>
            <a:r>
              <a:rPr lang="en-US" sz="2000" b="1" dirty="0" smtClean="0"/>
              <a:t> Light{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/>
              <a:t>@</a:t>
            </a:r>
            <a:r>
              <a:rPr lang="en-US" sz="2000" b="1" dirty="0" smtClean="0"/>
              <a:t>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public String giveLight(){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return “TubeLight”;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/>
              <a:t>	public static </a:t>
            </a:r>
            <a:r>
              <a:rPr lang="en-US" sz="2000" b="1" dirty="0"/>
              <a:t>void main(String[] args) </a:t>
            </a: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TubeLight tl = new TubeLight();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System.out.println(</a:t>
            </a:r>
            <a:r>
              <a:rPr lang="en-US" sz="2000" b="1" dirty="0" err="1" smtClean="0">
                <a:solidFill>
                  <a:schemeClr val="tx1"/>
                </a:solidFill>
              </a:rPr>
              <a:t>tl.giveLight</a:t>
            </a:r>
            <a:r>
              <a:rPr lang="en-US" sz="2000" b="1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o/p -&gt; TubeLight.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15911"/>
            <a:ext cx="10277340" cy="579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class TubeLight </a:t>
            </a:r>
            <a:r>
              <a:rPr lang="en-US" sz="2000" b="1" dirty="0" smtClean="0"/>
              <a:t>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public </a:t>
            </a:r>
            <a:r>
              <a:rPr lang="en-US" sz="2000" b="1" dirty="0"/>
              <a:t>static void main(String[] args) {</a:t>
            </a:r>
          </a:p>
          <a:p>
            <a:pPr marL="0" indent="0">
              <a:buNone/>
            </a:pPr>
            <a:r>
              <a:rPr lang="en-US" sz="2000" b="1" dirty="0" smtClean="0"/>
              <a:t>	           Light </a:t>
            </a:r>
            <a:r>
              <a:rPr lang="en-US" sz="2000" b="1" dirty="0"/>
              <a:t>l = new Light() </a:t>
            </a:r>
            <a:r>
              <a:rPr lang="en-US" sz="2000" b="1" dirty="0" smtClean="0"/>
              <a:t>{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			@</a:t>
            </a:r>
            <a:r>
              <a:rPr lang="en-US" sz="2000" b="1" dirty="0"/>
              <a:t>Override</a:t>
            </a:r>
          </a:p>
          <a:p>
            <a:pPr marL="0" indent="0">
              <a:buNone/>
            </a:pPr>
            <a:r>
              <a:rPr lang="en-US" sz="2000" b="1" dirty="0" smtClean="0"/>
              <a:t>			public </a:t>
            </a:r>
            <a:r>
              <a:rPr lang="en-US" sz="2000" b="1" dirty="0"/>
              <a:t>String giveLight() {</a:t>
            </a:r>
          </a:p>
          <a:p>
            <a:pPr marL="0" indent="0">
              <a:buNone/>
            </a:pPr>
            <a:r>
              <a:rPr lang="en-US" sz="2000" b="1" dirty="0" smtClean="0"/>
              <a:t>			return </a:t>
            </a:r>
            <a:r>
              <a:rPr lang="en-US" sz="2000" b="1" dirty="0"/>
              <a:t>"Give TubeLight";</a:t>
            </a:r>
          </a:p>
          <a:p>
            <a:pPr marL="0" indent="0">
              <a:buNone/>
            </a:pPr>
            <a:r>
              <a:rPr lang="en-US" sz="2000" b="1" dirty="0" smtClean="0"/>
              <a:t>		}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};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	System.</a:t>
            </a:r>
            <a:r>
              <a:rPr lang="en-US" sz="2000" b="1" i="1" dirty="0" smtClean="0"/>
              <a:t>out.println(</a:t>
            </a:r>
            <a:r>
              <a:rPr lang="en-US" sz="2000" b="1" i="1" dirty="0" err="1" smtClean="0"/>
              <a:t>l.giveLight</a:t>
            </a:r>
            <a:r>
              <a:rPr lang="en-US" sz="2000" b="1" i="1" dirty="0"/>
              <a:t>());</a:t>
            </a:r>
          </a:p>
          <a:p>
            <a:pPr marL="0" indent="0">
              <a:buNone/>
            </a:pPr>
            <a:r>
              <a:rPr lang="en-US" sz="2000" b="1" dirty="0" smtClean="0"/>
              <a:t>	}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  <a:p>
            <a:r>
              <a:rPr lang="en-US" sz="2000" b="1" dirty="0" smtClean="0"/>
              <a:t>o/p -&gt; Give TubeLight.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383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37374"/>
            <a:ext cx="10403446" cy="6720625"/>
          </a:xfrm>
        </p:spPr>
        <p:txBody>
          <a:bodyPr>
            <a:normAutofit/>
          </a:bodyPr>
          <a:lstStyle/>
          <a:p>
            <a:r>
              <a:rPr lang="en-US" b="1" dirty="0"/>
              <a:t>public interface IDemo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public </a:t>
            </a:r>
            <a:r>
              <a:rPr lang="en-US" b="1" dirty="0"/>
              <a:t>int </a:t>
            </a:r>
            <a:r>
              <a:rPr lang="en-US" b="1" dirty="0" smtClean="0"/>
              <a:t>add(int a</a:t>
            </a:r>
            <a:r>
              <a:rPr lang="en-US" b="1" dirty="0"/>
              <a:t>, </a:t>
            </a:r>
            <a:r>
              <a:rPr lang="en-US" b="1" dirty="0" smtClean="0"/>
              <a:t>int </a:t>
            </a:r>
            <a:r>
              <a:rPr lang="en-US" b="1" dirty="0"/>
              <a:t>b);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r>
              <a:rPr lang="en-US" b="1" dirty="0"/>
              <a:t>public class </a:t>
            </a:r>
            <a:r>
              <a:rPr lang="en-US" b="1"/>
              <a:t>Dmo2Impl </a:t>
            </a:r>
            <a:r>
              <a:rPr lang="en-US" b="1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public </a:t>
            </a:r>
            <a:r>
              <a:rPr lang="en-US" b="1" dirty="0"/>
              <a:t>static void main(String[] args) </a:t>
            </a:r>
            <a:r>
              <a:rPr lang="en-US" b="1" dirty="0" smtClean="0"/>
              <a:t>{</a:t>
            </a:r>
            <a:endParaRPr lang="en-US" b="1" i="1" dirty="0"/>
          </a:p>
          <a:p>
            <a:pPr marL="0" indent="0">
              <a:buNone/>
            </a:pPr>
            <a:r>
              <a:rPr lang="en-US" b="1" dirty="0" smtClean="0"/>
              <a:t>						IDemo </a:t>
            </a:r>
            <a:r>
              <a:rPr lang="en-US" b="1" dirty="0"/>
              <a:t>id = new IDemo()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@Override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 public </a:t>
            </a:r>
            <a:r>
              <a:rPr lang="en-US" b="1" dirty="0"/>
              <a:t>int add(int a, int b) {</a:t>
            </a:r>
          </a:p>
          <a:p>
            <a:pPr marL="0" indent="0">
              <a:buNone/>
            </a:pPr>
            <a:r>
              <a:rPr lang="en-US" b="1" dirty="0" smtClean="0"/>
              <a:t>									return </a:t>
            </a:r>
            <a:r>
              <a:rPr lang="en-US" b="1" dirty="0"/>
              <a:t>a + b;</a:t>
            </a:r>
          </a:p>
          <a:p>
            <a:pPr marL="0" indent="0">
              <a:buNone/>
            </a:pPr>
            <a:r>
              <a:rPr lang="en-US" b="1" dirty="0" smtClean="0"/>
              <a:t>							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				};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System.</a:t>
            </a:r>
            <a:r>
              <a:rPr lang="en-US" b="1" i="1" dirty="0" smtClean="0"/>
              <a:t>out.println(</a:t>
            </a:r>
            <a:r>
              <a:rPr lang="en-US" b="1" i="1" dirty="0" err="1" smtClean="0"/>
              <a:t>id.add</a:t>
            </a:r>
            <a:r>
              <a:rPr lang="en-US" b="1" i="1" dirty="0" smtClean="0"/>
              <a:t>(5</a:t>
            </a:r>
            <a:r>
              <a:rPr lang="en-US" b="1" i="1" dirty="0"/>
              <a:t>, 6));</a:t>
            </a:r>
          </a:p>
          <a:p>
            <a:pPr marL="0" indent="0">
              <a:buNone/>
            </a:pPr>
            <a:r>
              <a:rPr lang="en-US" b="1" dirty="0" smtClean="0"/>
              <a:t>		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o/p- &gt; 11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57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0"/>
            <a:ext cx="8915400" cy="3777622"/>
          </a:xfrm>
        </p:spPr>
        <p:txBody>
          <a:bodyPr/>
          <a:lstStyle/>
          <a:p>
            <a:r>
              <a:rPr lang="en-US" dirty="0"/>
              <a:t>@FunctionalInterface</a:t>
            </a:r>
          </a:p>
          <a:p>
            <a:pPr marL="0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interface Addable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public </a:t>
            </a:r>
            <a:r>
              <a:rPr lang="en-US" b="1" dirty="0"/>
              <a:t>int add(int a, int 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7589" y="1888811"/>
            <a:ext cx="9285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class AddDemo </a:t>
            </a:r>
            <a:r>
              <a:rPr lang="en-US" b="1" dirty="0" smtClean="0"/>
              <a:t>{</a:t>
            </a:r>
            <a:endParaRPr lang="en-US" b="1" dirty="0"/>
          </a:p>
          <a:p>
            <a:r>
              <a:rPr lang="en-US" b="1" dirty="0" smtClean="0"/>
              <a:t>	public </a:t>
            </a:r>
            <a:r>
              <a:rPr lang="en-US" b="1" dirty="0"/>
              <a:t>static void main(String[] args) {</a:t>
            </a:r>
          </a:p>
          <a:p>
            <a:r>
              <a:rPr lang="en-US" b="1" dirty="0" smtClean="0"/>
              <a:t>		Addable </a:t>
            </a:r>
            <a:r>
              <a:rPr lang="en-US" b="1" dirty="0"/>
              <a:t>ad = new Addable() {</a:t>
            </a:r>
          </a:p>
          <a:p>
            <a:r>
              <a:rPr lang="en-US" b="1" dirty="0" smtClean="0"/>
              <a:t>			@</a:t>
            </a:r>
            <a:r>
              <a:rPr lang="en-US" b="1" dirty="0"/>
              <a:t>Override</a:t>
            </a:r>
          </a:p>
          <a:p>
            <a:r>
              <a:rPr lang="en-US" b="1" dirty="0" smtClean="0"/>
              <a:t>			public </a:t>
            </a:r>
            <a:r>
              <a:rPr lang="en-US" b="1" dirty="0"/>
              <a:t>int add(int a, int b) {</a:t>
            </a:r>
          </a:p>
          <a:p>
            <a:r>
              <a:rPr lang="en-US" b="1" dirty="0" smtClean="0"/>
              <a:t>				return </a:t>
            </a:r>
            <a:r>
              <a:rPr lang="en-US" b="1" dirty="0"/>
              <a:t>a + b;</a:t>
            </a:r>
          </a:p>
          <a:p>
            <a:r>
              <a:rPr lang="en-US" b="1" dirty="0" smtClean="0"/>
              <a:t>			}</a:t>
            </a:r>
            <a:endParaRPr lang="en-US" b="1" dirty="0"/>
          </a:p>
          <a:p>
            <a:r>
              <a:rPr lang="en-US" b="1" dirty="0" smtClean="0"/>
              <a:t>			};</a:t>
            </a:r>
            <a:endParaRPr lang="en-US" b="1" dirty="0"/>
          </a:p>
          <a:p>
            <a:r>
              <a:rPr lang="en-US" b="1" dirty="0" smtClean="0"/>
              <a:t>	System.</a:t>
            </a:r>
            <a:r>
              <a:rPr lang="en-US" b="1" i="1" dirty="0" smtClean="0"/>
              <a:t>out.println</a:t>
            </a:r>
            <a:r>
              <a:rPr lang="en-US" b="1" i="1" dirty="0"/>
              <a:t>("Sum Is  : " + ad.add(6, 5));</a:t>
            </a:r>
          </a:p>
          <a:p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3194" y="5859887"/>
            <a:ext cx="698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o/p -&gt;  11.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56341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244</TotalTime>
  <Words>108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   Anonymous Inner Classes </vt:lpstr>
      <vt:lpstr>A class is not having any name is known as anonymous inner class.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Inner Classes</dc:title>
  <dc:creator>Ankur Verma</dc:creator>
  <cp:lastModifiedBy>Ankur Verma</cp:lastModifiedBy>
  <cp:revision>12</cp:revision>
  <dcterms:created xsi:type="dcterms:W3CDTF">2020-08-01T08:38:23Z</dcterms:created>
  <dcterms:modified xsi:type="dcterms:W3CDTF">2020-10-16T08:12:36Z</dcterms:modified>
</cp:coreProperties>
</file>