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What is github.</a:t>
            </a:r>
          </a:p>
          <a:p>
            <a:r>
              <a:rPr lang="en-US" b="1" dirty="0"/>
              <a:t>Selenium Integration With GitHub Using </a:t>
            </a:r>
            <a:r>
              <a:rPr lang="en-US" b="1" dirty="0" smtClean="0"/>
              <a:t>Eclipse.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25070" y="643944"/>
            <a:ext cx="321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122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563" y="633032"/>
            <a:ext cx="8825659" cy="3416300"/>
          </a:xfrm>
        </p:spPr>
        <p:txBody>
          <a:bodyPr/>
          <a:lstStyle/>
          <a:p>
            <a:pPr>
              <a:buAutoNum type="alphaLcPeriod"/>
            </a:pPr>
            <a:r>
              <a:rPr lang="en-US" b="1" dirty="0" smtClean="0">
                <a:solidFill>
                  <a:schemeClr val="tx1"/>
                </a:solidFill>
              </a:rPr>
              <a:t>Navigate </a:t>
            </a:r>
            <a:r>
              <a:rPr lang="en-US" b="1" dirty="0">
                <a:solidFill>
                  <a:schemeClr val="tx1"/>
                </a:solidFill>
              </a:rPr>
              <a:t>to the created repository on GitHub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</a:p>
          <a:p>
            <a:pPr>
              <a:buAutoNum type="alphaLcPeriod"/>
            </a:pPr>
            <a:r>
              <a:rPr lang="en-US" b="1" dirty="0" smtClean="0">
                <a:solidFill>
                  <a:schemeClr val="tx1"/>
                </a:solidFill>
              </a:rPr>
              <a:t>Copy the </a:t>
            </a:r>
            <a:r>
              <a:rPr lang="en-US" b="1" dirty="0" err="1" smtClean="0">
                <a:solidFill>
                  <a:schemeClr val="tx1"/>
                </a:solidFill>
              </a:rPr>
              <a:t>Url</a:t>
            </a:r>
            <a:r>
              <a:rPr lang="en-US" b="1" dirty="0" smtClean="0">
                <a:solidFill>
                  <a:schemeClr val="tx1"/>
                </a:solidFill>
              </a:rPr>
              <a:t> of the repository.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4" b="11398"/>
          <a:stretch/>
        </p:blipFill>
        <p:spPr>
          <a:xfrm>
            <a:off x="1066800" y="2215167"/>
            <a:ext cx="10058400" cy="413411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6096000" y="3812146"/>
            <a:ext cx="1734355" cy="34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30355" y="3709115"/>
            <a:ext cx="77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url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745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3895" y="620154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9. Go back to Eclipes.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3" r="21737" b="26796"/>
          <a:stretch/>
        </p:blipFill>
        <p:spPr>
          <a:xfrm>
            <a:off x="3644720" y="1378040"/>
            <a:ext cx="5035641" cy="34129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6349285"/>
            <a:ext cx="620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10. Enter the copied  </a:t>
            </a:r>
            <a:r>
              <a:rPr lang="en-US" b="1" dirty="0" err="1" smtClean="0"/>
              <a:t>Url</a:t>
            </a:r>
            <a:r>
              <a:rPr lang="en-US" b="1" dirty="0" smtClean="0"/>
              <a:t> to eclipse.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6962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9" t="2294" r="24006" b="28902"/>
          <a:stretch/>
        </p:blipFill>
        <p:spPr>
          <a:xfrm>
            <a:off x="4159877" y="1081826"/>
            <a:ext cx="4365938" cy="3477296"/>
          </a:xfrm>
        </p:spPr>
      </p:pic>
      <p:sp>
        <p:nvSpPr>
          <p:cNvPr id="7" name="TextBox 6"/>
          <p:cNvSpPr txBox="1"/>
          <p:nvPr/>
        </p:nvSpPr>
        <p:spPr>
          <a:xfrm>
            <a:off x="1983347" y="4803820"/>
            <a:ext cx="927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10.After given </a:t>
            </a:r>
            <a:r>
              <a:rPr lang="en-US" b="1" dirty="0" err="1" smtClean="0"/>
              <a:t>url</a:t>
            </a:r>
            <a:r>
              <a:rPr lang="en-US" b="1" dirty="0" smtClean="0"/>
              <a:t> and User and Password we have to click on next.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719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49"/>
          <a:stretch/>
        </p:blipFill>
        <p:spPr>
          <a:xfrm>
            <a:off x="2562896" y="1056068"/>
            <a:ext cx="7585655" cy="3541690"/>
          </a:xfrm>
        </p:spPr>
      </p:pic>
      <p:sp>
        <p:nvSpPr>
          <p:cNvPr id="5" name="TextBox 4"/>
          <p:cNvSpPr txBox="1"/>
          <p:nvPr/>
        </p:nvSpPr>
        <p:spPr>
          <a:xfrm>
            <a:off x="978794" y="5396248"/>
            <a:ext cx="958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11.After clicking on next we have to click on next again.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8152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45"/>
          <a:stretch/>
        </p:blipFill>
        <p:spPr>
          <a:xfrm>
            <a:off x="2614411" y="594395"/>
            <a:ext cx="7276563" cy="3114719"/>
          </a:xfrm>
        </p:spPr>
      </p:pic>
      <p:sp>
        <p:nvSpPr>
          <p:cNvPr id="5" name="TextBox 4"/>
          <p:cNvSpPr txBox="1"/>
          <p:nvPr/>
        </p:nvSpPr>
        <p:spPr>
          <a:xfrm>
            <a:off x="1197735" y="4172755"/>
            <a:ext cx="895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12.In push confirmation page we have to click on finish.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39403" y="4971245"/>
            <a:ext cx="8551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It will take some time to push the file to repository  and after that it will give confirmation that it has pushed or not.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75941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4" t="4356" r="4861" b="28575"/>
          <a:stretch/>
        </p:blipFill>
        <p:spPr>
          <a:xfrm>
            <a:off x="3451538" y="1777285"/>
            <a:ext cx="5615189" cy="2975019"/>
          </a:xfrm>
        </p:spPr>
      </p:pic>
    </p:spTree>
    <p:extLst>
      <p:ext uri="{BB962C8B-B14F-4D97-AF65-F5344CB8AC3E}">
        <p14:creationId xmlns:p14="http://schemas.microsoft.com/office/powerpoint/2010/main" val="59891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801" y="587301"/>
            <a:ext cx="8761413" cy="706964"/>
          </a:xfrm>
        </p:spPr>
        <p:txBody>
          <a:bodyPr/>
          <a:lstStyle/>
          <a:p>
            <a:r>
              <a:rPr lang="en-US" b="1" dirty="0" smtClean="0"/>
              <a:t>What is GitHub?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128" y="2311759"/>
            <a:ext cx="11062952" cy="454624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Let us consider a situation for Example. Suppose you are working in a team to </a:t>
            </a:r>
            <a:r>
              <a:rPr lang="en-US" b="1" dirty="0" smtClean="0">
                <a:solidFill>
                  <a:schemeClr val="accent1"/>
                </a:solidFill>
              </a:rPr>
              <a:t>test </a:t>
            </a:r>
            <a:r>
              <a:rPr lang="en-US" b="1" dirty="0">
                <a:solidFill>
                  <a:schemeClr val="accent1"/>
                </a:solidFill>
              </a:rPr>
              <a:t>a software application and two members of a team are working on a specific module. Let us consider them as A and </a:t>
            </a:r>
            <a:r>
              <a:rPr lang="en-US" b="1" dirty="0" smtClean="0">
                <a:solidFill>
                  <a:schemeClr val="accent1"/>
                </a:solidFill>
              </a:rPr>
              <a:t>B.For </a:t>
            </a:r>
            <a:r>
              <a:rPr lang="en-US" b="1" dirty="0">
                <a:solidFill>
                  <a:schemeClr val="accent1"/>
                </a:solidFill>
              </a:rPr>
              <a:t>that module, the </a:t>
            </a:r>
            <a:r>
              <a:rPr lang="en-US" b="1" dirty="0" smtClean="0">
                <a:solidFill>
                  <a:schemeClr val="accent1"/>
                </a:solidFill>
              </a:rPr>
              <a:t>tester </a:t>
            </a:r>
            <a:r>
              <a:rPr lang="en-US" b="1" dirty="0">
                <a:solidFill>
                  <a:schemeClr val="accent1"/>
                </a:solidFill>
              </a:rPr>
              <a:t>A will have a copy in his PC and </a:t>
            </a:r>
            <a:r>
              <a:rPr lang="en-US" b="1" dirty="0" smtClean="0">
                <a:solidFill>
                  <a:schemeClr val="accent1"/>
                </a:solidFill>
              </a:rPr>
              <a:t>tester B </a:t>
            </a:r>
            <a:r>
              <a:rPr lang="en-US" b="1" dirty="0">
                <a:solidFill>
                  <a:schemeClr val="accent1"/>
                </a:solidFill>
              </a:rPr>
              <a:t>will have a copy on his PC. Now at this point, if </a:t>
            </a:r>
            <a:r>
              <a:rPr lang="en-US" b="1" dirty="0" smtClean="0">
                <a:solidFill>
                  <a:schemeClr val="accent1"/>
                </a:solidFill>
              </a:rPr>
              <a:t>tester B </a:t>
            </a:r>
            <a:r>
              <a:rPr lang="en-US" b="1" dirty="0">
                <a:solidFill>
                  <a:schemeClr val="accent1"/>
                </a:solidFill>
              </a:rPr>
              <a:t>changes the code in the module, then </a:t>
            </a:r>
            <a:r>
              <a:rPr lang="en-US" b="1" dirty="0" smtClean="0">
                <a:solidFill>
                  <a:schemeClr val="accent1"/>
                </a:solidFill>
              </a:rPr>
              <a:t>tester A </a:t>
            </a:r>
            <a:r>
              <a:rPr lang="en-US" b="1" dirty="0">
                <a:solidFill>
                  <a:schemeClr val="accent1"/>
                </a:solidFill>
              </a:rPr>
              <a:t>wouldn’t know the changes made by the </a:t>
            </a:r>
            <a:r>
              <a:rPr lang="en-US" b="1" dirty="0" smtClean="0">
                <a:solidFill>
                  <a:schemeClr val="accent1"/>
                </a:solidFill>
              </a:rPr>
              <a:t>tester B </a:t>
            </a:r>
            <a:r>
              <a:rPr lang="en-US" b="1" dirty="0">
                <a:solidFill>
                  <a:schemeClr val="accent1"/>
                </a:solidFill>
              </a:rPr>
              <a:t>and vice </a:t>
            </a:r>
            <a:r>
              <a:rPr lang="en-US" b="1" dirty="0" smtClean="0">
                <a:solidFill>
                  <a:schemeClr val="accent1"/>
                </a:solidFill>
              </a:rPr>
              <a:t>versa.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       To </a:t>
            </a:r>
            <a:r>
              <a:rPr lang="en-US" b="1" dirty="0">
                <a:solidFill>
                  <a:schemeClr val="accent1"/>
                </a:solidFill>
              </a:rPr>
              <a:t>overcome this problem, we have a platform which is called GitHub. Github is a Web hosting </a:t>
            </a:r>
            <a:r>
              <a:rPr lang="en-US" b="1" dirty="0" smtClean="0">
                <a:solidFill>
                  <a:schemeClr val="accent1"/>
                </a:solidFill>
              </a:rPr>
              <a:t>             	service </a:t>
            </a:r>
            <a:r>
              <a:rPr lang="en-US" b="1" dirty="0">
                <a:solidFill>
                  <a:schemeClr val="accent1"/>
                </a:solidFill>
              </a:rPr>
              <a:t>where the source code of a software application can be uploaded/saved through the </a:t>
            </a:r>
            <a:r>
              <a:rPr lang="en-US" b="1" dirty="0" smtClean="0">
                <a:solidFill>
                  <a:schemeClr val="accent1"/>
                </a:solidFill>
              </a:rPr>
              <a:t>	git </a:t>
            </a:r>
            <a:r>
              <a:rPr lang="en-US" b="1" dirty="0">
                <a:solidFill>
                  <a:schemeClr val="accent1"/>
                </a:solidFill>
              </a:rPr>
              <a:t>software (installed on your local PC) or you can directly copy the code from your PC and </a:t>
            </a:r>
            <a:r>
              <a:rPr lang="en-US" b="1" dirty="0" smtClean="0">
                <a:solidFill>
                  <a:schemeClr val="accent1"/>
                </a:solidFill>
              </a:rPr>
              <a:t>	save </a:t>
            </a:r>
            <a:r>
              <a:rPr lang="en-US" b="1" dirty="0">
                <a:solidFill>
                  <a:schemeClr val="accent1"/>
                </a:solidFill>
              </a:rPr>
              <a:t>on the server.</a:t>
            </a:r>
          </a:p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60676" y="772732"/>
            <a:ext cx="437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1830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600181"/>
            <a:ext cx="8761413" cy="706964"/>
          </a:xfrm>
        </p:spPr>
        <p:txBody>
          <a:bodyPr/>
          <a:lstStyle/>
          <a:p>
            <a:r>
              <a:rPr lang="en-US" b="1" dirty="0" smtClean="0"/>
              <a:t>How to create Repository on GitHub?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55771"/>
            <a:ext cx="8825659" cy="3416300"/>
          </a:xfrm>
        </p:spPr>
        <p:txBody>
          <a:bodyPr/>
          <a:lstStyle/>
          <a:p>
            <a:r>
              <a:rPr lang="en-US" b="1" dirty="0"/>
              <a:t>A Repository in context with GitHub means a central location where all data, files, etc., can be stored. It is particularly used to efficiently co-ordinate the activities of a project. You can add java files, screenshots, videos, Excel sheets, documents, etc., in short, all that which your project needs can be added to a repository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This is the use of Repository.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3037" y="4237149"/>
            <a:ext cx="3528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STEPS : 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32711" y="4267927"/>
            <a:ext cx="6920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Load URL 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Log in with valid credentials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 Click on </a:t>
            </a:r>
            <a:r>
              <a:rPr lang="en-US" b="1" dirty="0"/>
              <a:t>“New Repository”</a:t>
            </a:r>
            <a:r>
              <a:rPr lang="en-US" dirty="0"/>
              <a:t> as shown in the below image.</a:t>
            </a:r>
          </a:p>
        </p:txBody>
      </p:sp>
    </p:spTree>
    <p:extLst>
      <p:ext uri="{BB962C8B-B14F-4D97-AF65-F5344CB8AC3E}">
        <p14:creationId xmlns:p14="http://schemas.microsoft.com/office/powerpoint/2010/main" val="4667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5" r="902" b="6211"/>
          <a:stretch/>
        </p:blipFill>
        <p:spPr>
          <a:xfrm>
            <a:off x="1519708" y="1043189"/>
            <a:ext cx="8822028" cy="4481848"/>
          </a:xfrm>
        </p:spPr>
      </p:pic>
      <p:sp>
        <p:nvSpPr>
          <p:cNvPr id="9" name="Up Arrow 8"/>
          <p:cNvSpPr/>
          <p:nvPr/>
        </p:nvSpPr>
        <p:spPr>
          <a:xfrm>
            <a:off x="3258355" y="1906073"/>
            <a:ext cx="437882" cy="4507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87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925" y="671669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4.</a:t>
            </a:r>
            <a:r>
              <a:rPr lang="en-US" sz="2000" b="1" dirty="0">
                <a:solidFill>
                  <a:schemeClr val="bg1"/>
                </a:solidFill>
              </a:rPr>
              <a:t> Enter the name of the repository in the “Repository name” text box.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5</a:t>
            </a:r>
            <a:r>
              <a:rPr lang="en-US" sz="2000" b="1" dirty="0" smtClean="0">
                <a:solidFill>
                  <a:schemeClr val="bg1"/>
                </a:solidFill>
              </a:rPr>
              <a:t>. </a:t>
            </a:r>
            <a:r>
              <a:rPr lang="en-US" sz="2000" b="1" dirty="0">
                <a:solidFill>
                  <a:schemeClr val="bg1"/>
                </a:solidFill>
              </a:rPr>
              <a:t>Provide a description (optional) of the repository.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6</a:t>
            </a:r>
            <a:r>
              <a:rPr lang="en-US" sz="2000" b="1" dirty="0" smtClean="0">
                <a:solidFill>
                  <a:schemeClr val="bg1"/>
                </a:solidFill>
              </a:rPr>
              <a:t>. </a:t>
            </a:r>
            <a:r>
              <a:rPr lang="en-US" sz="2000" b="1" dirty="0">
                <a:solidFill>
                  <a:schemeClr val="bg1"/>
                </a:solidFill>
              </a:rPr>
              <a:t>Click on the “Create Repository” button.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3" b="5699"/>
          <a:stretch/>
        </p:blipFill>
        <p:spPr>
          <a:xfrm>
            <a:off x="1066800" y="2065986"/>
            <a:ext cx="10058400" cy="404396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6452315" y="2833352"/>
            <a:ext cx="1674254" cy="34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06873" y="2691685"/>
            <a:ext cx="220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Selenium1</a:t>
            </a:r>
            <a:endParaRPr lang="en-US" b="1" dirty="0"/>
          </a:p>
        </p:txBody>
      </p:sp>
      <p:sp>
        <p:nvSpPr>
          <p:cNvPr id="8" name="Up Arrow 7"/>
          <p:cNvSpPr/>
          <p:nvPr/>
        </p:nvSpPr>
        <p:spPr>
          <a:xfrm>
            <a:off x="3670479" y="6109952"/>
            <a:ext cx="489397" cy="4711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7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923" y="587302"/>
            <a:ext cx="8761413" cy="706964"/>
          </a:xfrm>
        </p:spPr>
        <p:txBody>
          <a:bodyPr/>
          <a:lstStyle/>
          <a:p>
            <a:r>
              <a:rPr lang="en-US" b="1" dirty="0"/>
              <a:t>Integration With GitHub Using Eclipse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923" y="940784"/>
            <a:ext cx="10822398" cy="34163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To integrate Selenium with GitHub, launch </a:t>
            </a:r>
            <a:r>
              <a:rPr lang="en-US" b="1" dirty="0" smtClean="0">
                <a:solidFill>
                  <a:schemeClr val="tx1"/>
                </a:solidFill>
              </a:rPr>
              <a:t>Eclipse and </a:t>
            </a:r>
            <a:r>
              <a:rPr lang="en-US" b="1" dirty="0">
                <a:solidFill>
                  <a:schemeClr val="tx1"/>
                </a:solidFill>
              </a:rPr>
              <a:t>navigate to the </a:t>
            </a:r>
            <a:r>
              <a:rPr lang="en-US" b="1" dirty="0" smtClean="0">
                <a:solidFill>
                  <a:schemeClr val="tx1"/>
                </a:solidFill>
              </a:rPr>
              <a:t>project </a:t>
            </a:r>
            <a:r>
              <a:rPr lang="en-US" b="1" dirty="0">
                <a:solidFill>
                  <a:schemeClr val="tx1"/>
                </a:solidFill>
              </a:rPr>
              <a:t>which is to be synced with GitHub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Right-click on the project and navigate to Team =&gt; Share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75" y="2112135"/>
            <a:ext cx="7109137" cy="470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470" y="607274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3.</a:t>
            </a:r>
            <a:r>
              <a:rPr lang="en-US" b="1" dirty="0">
                <a:solidFill>
                  <a:schemeClr val="tx1"/>
                </a:solidFill>
              </a:rPr>
              <a:t> Select the Repository from the drop-down. If no data is displayed in the dropdown, then click on Create.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1815653"/>
            <a:ext cx="5067300" cy="4076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3189" y="6259132"/>
            <a:ext cx="1092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4.</a:t>
            </a:r>
            <a:r>
              <a:rPr lang="en-US" b="1" dirty="0"/>
              <a:t> Click on the </a:t>
            </a:r>
            <a:r>
              <a:rPr lang="en-US" b="1" dirty="0" smtClean="0"/>
              <a:t> </a:t>
            </a:r>
            <a:r>
              <a:rPr lang="en-US" b="1" dirty="0"/>
              <a:t>project which you want to integrate with GitHub. Click on the Finish button.</a:t>
            </a:r>
          </a:p>
        </p:txBody>
      </p:sp>
    </p:spTree>
    <p:extLst>
      <p:ext uri="{BB962C8B-B14F-4D97-AF65-F5344CB8AC3E}">
        <p14:creationId xmlns:p14="http://schemas.microsoft.com/office/powerpoint/2010/main" val="143186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5106" y="658790"/>
            <a:ext cx="10281486" cy="3416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5.</a:t>
            </a:r>
            <a:r>
              <a:rPr lang="en-US" b="1" dirty="0">
                <a:solidFill>
                  <a:schemeClr val="tx1"/>
                </a:solidFill>
              </a:rPr>
              <a:t>  Notice the following change in the structure of your Selenium project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6.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Right-click on the project which was configured with the Git Repository. Navigate to Team =&gt; Commit.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75" y="1747099"/>
            <a:ext cx="41338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00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3894" y="684548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7.Drag the file from Unstaged Changes to Staged Changes.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8.Enter some Commit message and click on Commit and push. 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349" y="2395470"/>
            <a:ext cx="7791204" cy="317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98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1017</TotalTime>
  <Words>391</Words>
  <Application>Microsoft Office PowerPoint</Application>
  <PresentationFormat>Widescreen</PresentationFormat>
  <Paragraphs>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GitHub</vt:lpstr>
      <vt:lpstr>What is GitHub?</vt:lpstr>
      <vt:lpstr>How to create Repository on GitHub?</vt:lpstr>
      <vt:lpstr>PowerPoint Presentation</vt:lpstr>
      <vt:lpstr>PowerPoint Presentation</vt:lpstr>
      <vt:lpstr>Integration With GitHub Using Eclipse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Ankur Verma</dc:creator>
  <cp:lastModifiedBy>Ankur Verma</cp:lastModifiedBy>
  <cp:revision>9</cp:revision>
  <dcterms:created xsi:type="dcterms:W3CDTF">2020-08-03T18:14:13Z</dcterms:created>
  <dcterms:modified xsi:type="dcterms:W3CDTF">2020-08-04T19:56:57Z</dcterms:modified>
</cp:coreProperties>
</file>