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538" r:id="rId2"/>
    <p:sldId id="535" r:id="rId3"/>
    <p:sldId id="569" r:id="rId4"/>
    <p:sldId id="568" r:id="rId5"/>
    <p:sldId id="571" r:id="rId6"/>
    <p:sldId id="570" r:id="rId7"/>
    <p:sldId id="572" r:id="rId8"/>
    <p:sldId id="545" r:id="rId9"/>
    <p:sldId id="549" r:id="rId10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 autoAdjust="0"/>
    <p:restoredTop sz="86811" autoAdjust="0"/>
  </p:normalViewPr>
  <p:slideViewPr>
    <p:cSldViewPr>
      <p:cViewPr varScale="1">
        <p:scale>
          <a:sx n="68" d="100"/>
          <a:sy n="68" d="100"/>
        </p:scale>
        <p:origin x="73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13-Jan-21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13-Jan-21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oogle Shape;9;p1">
            <a:extLst>
              <a:ext uri="{FF2B5EF4-FFF2-40B4-BE49-F238E27FC236}">
                <a16:creationId xmlns:a16="http://schemas.microsoft.com/office/drawing/2014/main" id="{276CCA2D-1AAE-1044-8CB4-114CF8E3B30E}"/>
              </a:ext>
            </a:extLst>
          </p:cNvPr>
          <p:cNvGrpSpPr/>
          <p:nvPr userDrawn="1"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8" name="Google Shape;10;p1">
              <a:extLst>
                <a:ext uri="{FF2B5EF4-FFF2-40B4-BE49-F238E27FC236}">
                  <a16:creationId xmlns:a16="http://schemas.microsoft.com/office/drawing/2014/main" id="{91C1E45F-BA3F-1845-BB89-13F8D2C7BB75}"/>
                </a:ext>
              </a:extLst>
            </p:cNvPr>
            <p:cNvPicPr preferRelativeResize="0"/>
            <p:nvPr/>
          </p:nvPicPr>
          <p:blipFill>
            <a:blip r:embed="rId11" cstate="print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oogle Shape;11;p1">
              <a:extLst>
                <a:ext uri="{FF2B5EF4-FFF2-40B4-BE49-F238E27FC236}">
                  <a16:creationId xmlns:a16="http://schemas.microsoft.com/office/drawing/2014/main" id="{B26B9128-95DF-E547-AB29-F669AACA1B0C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219200"/>
            <a:ext cx="792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rebuchet MS" pitchFamily="34" charset="0"/>
              </a:rPr>
              <a:t>UE18CS390A – Capstone Project Approval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434340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0200" y="1676400"/>
            <a:ext cx="85344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Problem Statement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Scope and Feasibility study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Applications/Use cases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Expected Deliverables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Capstone (Phase-I &amp; Phase-II) Project Timeline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Any other information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Well defined problem statement</a:t>
            </a:r>
          </a:p>
          <a:p>
            <a:pPr marL="1142991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 It should clearly specify the problem</a:t>
            </a:r>
            <a:endParaRPr lang="en-IN" sz="2400" kern="0" dirty="0">
              <a:latin typeface="Trebuchet MS" pitchFamily="34" charset="0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188868"/>
            <a:ext cx="80772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Provide an overview of scope it entails.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Possible Shortcomings/Challenges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(This should add on to the feasibility for solving this Problem)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endParaRPr lang="en-IN" sz="2800" kern="0" dirty="0">
              <a:latin typeface="Trebuchet MS" pitchFamily="34" charset="0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Scope and Feasibility study</a:t>
            </a:r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188868"/>
            <a:ext cx="8077200" cy="4211931"/>
          </a:xfrm>
          <a:prstGeom prst="rect">
            <a:avLst/>
          </a:prstGeom>
        </p:spPr>
        <p:txBody>
          <a:bodyPr/>
          <a:lstStyle/>
          <a:p>
            <a:pPr marL="685800" lvl="0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Describe the applications and use cases of your project.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Applications/Use cases</a:t>
            </a:r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905000" y="1143002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Expected Deliverables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1752600"/>
            <a:ext cx="88392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Capstone-I deliverables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Capstone-II deliverables </a:t>
            </a:r>
            <a:endParaRPr lang="en-IN" sz="2800" kern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Capstone (Phase-I &amp; Phase-II) Project Timeline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2973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Provide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The timelines for execution of the project through Gantt chart.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The plan in terms of efforts by individuals in the team.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Mention the tasks involved in different stages.</a:t>
            </a: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endParaRPr lang="en-IN" sz="2000" kern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Any other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any other information you wish to add on.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Note: Changes can be made in the template, with the consent of the guide for inclusion of any other information.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327</TotalTime>
  <Words>187</Words>
  <Application>Microsoft Office PowerPoint</Application>
  <PresentationFormat>Widescreen</PresentationFormat>
  <Paragraphs>44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lastModifiedBy>Sunitha R</cp:lastModifiedBy>
  <cp:revision>117</cp:revision>
  <dcterms:created xsi:type="dcterms:W3CDTF">2020-11-22T08:14:37Z</dcterms:created>
  <dcterms:modified xsi:type="dcterms:W3CDTF">2021-01-13T17:14:57Z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