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1"/>
  </p:notesMasterIdLst>
  <p:handoutMasterIdLst>
    <p:handoutMasterId r:id="rId22"/>
  </p:handoutMasterIdLst>
  <p:sldIdLst>
    <p:sldId id="538" r:id="rId2"/>
    <p:sldId id="535" r:id="rId3"/>
    <p:sldId id="569" r:id="rId4"/>
    <p:sldId id="598" r:id="rId5"/>
    <p:sldId id="594" r:id="rId6"/>
    <p:sldId id="590" r:id="rId7"/>
    <p:sldId id="595" r:id="rId8"/>
    <p:sldId id="592" r:id="rId9"/>
    <p:sldId id="583" r:id="rId10"/>
    <p:sldId id="601" r:id="rId11"/>
    <p:sldId id="581" r:id="rId12"/>
    <p:sldId id="582" r:id="rId13"/>
    <p:sldId id="599" r:id="rId14"/>
    <p:sldId id="600" r:id="rId15"/>
    <p:sldId id="597" r:id="rId16"/>
    <p:sldId id="577" r:id="rId17"/>
    <p:sldId id="579" r:id="rId18"/>
    <p:sldId id="545" r:id="rId19"/>
    <p:sldId id="549" r:id="rId20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ad Honnavalli" initials="PH" lastIdx="2" clrIdx="0">
    <p:extLst>
      <p:ext uri="{19B8F6BF-5375-455C-9EA6-DF929625EA0E}">
        <p15:presenceInfo xmlns="" xmlns:p15="http://schemas.microsoft.com/office/powerpoint/2012/main" userId="81a9f5a5e3affd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6FF"/>
    <a:srgbClr val="FF33CC"/>
    <a:srgbClr val="FF0066"/>
    <a:srgbClr val="0000FF"/>
    <a:srgbClr val="33CC33"/>
    <a:srgbClr val="00FFFF"/>
    <a:srgbClr val="6600FF"/>
    <a:srgbClr val="CC66FF"/>
    <a:srgbClr val="62832D"/>
    <a:srgbClr val="33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3" autoAdjust="0"/>
    <p:restoredTop sz="86811" autoAdjust="0"/>
  </p:normalViewPr>
  <p:slideViewPr>
    <p:cSldViewPr>
      <p:cViewPr varScale="1">
        <p:scale>
          <a:sx n="73" d="100"/>
          <a:sy n="73" d="100"/>
        </p:scale>
        <p:origin x="-864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D048DC-6FC8-49F6-88BC-38162BCF8540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6954D48-14E2-44F3-8241-146B59AFC146}">
      <dgm:prSet/>
      <dgm:spPr/>
      <dgm:t>
        <a:bodyPr/>
        <a:lstStyle/>
        <a:p>
          <a:r>
            <a:rPr lang="en-US" dirty="0"/>
            <a:t>Include the following,</a:t>
          </a:r>
        </a:p>
      </dgm:t>
    </dgm:pt>
    <dgm:pt modelId="{09068B54-44A4-4D02-AE56-4CFED362A12E}" type="parTrans" cxnId="{DEE26017-419D-49B0-8067-452FD50BAA4B}">
      <dgm:prSet/>
      <dgm:spPr/>
      <dgm:t>
        <a:bodyPr/>
        <a:lstStyle/>
        <a:p>
          <a:endParaRPr lang="en-US"/>
        </a:p>
      </dgm:t>
    </dgm:pt>
    <dgm:pt modelId="{61F3FF67-3D47-4931-AB43-C6E4C719118A}" type="sibTrans" cxnId="{DEE26017-419D-49B0-8067-452FD50BAA4B}">
      <dgm:prSet/>
      <dgm:spPr/>
      <dgm:t>
        <a:bodyPr/>
        <a:lstStyle/>
        <a:p>
          <a:endParaRPr lang="en-US"/>
        </a:p>
      </dgm:t>
    </dgm:pt>
    <dgm:pt modelId="{7DDC07CB-33F9-458B-A372-E87A55754EAA}">
      <dgm:prSet custT="1"/>
      <dgm:spPr/>
      <dgm:t>
        <a:bodyPr/>
        <a:lstStyle/>
        <a:p>
          <a:r>
            <a:rPr lang="en-US" sz="2800" kern="1200" dirty="0">
              <a:solidFill>
                <a:schemeClr val="tx1"/>
              </a:solidFill>
              <a:latin typeface="+mn-lt"/>
              <a:ea typeface="Arial"/>
              <a:cs typeface="Arial"/>
              <a:sym typeface="Trebuchet MS"/>
            </a:rPr>
            <a:t>The problem addressed in the project.</a:t>
          </a:r>
        </a:p>
      </dgm:t>
    </dgm:pt>
    <dgm:pt modelId="{0CADFCB7-A94E-4A10-9CF9-1C5AA5283E69}" type="parTrans" cxnId="{42DD169F-8ECA-43E4-AB65-48AB39C8EF5A}">
      <dgm:prSet/>
      <dgm:spPr/>
      <dgm:t>
        <a:bodyPr/>
        <a:lstStyle/>
        <a:p>
          <a:endParaRPr lang="en-US"/>
        </a:p>
      </dgm:t>
    </dgm:pt>
    <dgm:pt modelId="{434928BD-1A9C-48F7-B8CB-BD4950ACC08F}" type="sibTrans" cxnId="{42DD169F-8ECA-43E4-AB65-48AB39C8EF5A}">
      <dgm:prSet/>
      <dgm:spPr/>
      <dgm:t>
        <a:bodyPr/>
        <a:lstStyle/>
        <a:p>
          <a:endParaRPr lang="en-US"/>
        </a:p>
      </dgm:t>
    </dgm:pt>
    <dgm:pt modelId="{933F16A6-C579-4AD9-B708-6C9CAF1B4372}">
      <dgm:prSet custT="1"/>
      <dgm:spPr/>
      <dgm:t>
        <a:bodyPr/>
        <a:lstStyle/>
        <a:p>
          <a:r>
            <a:rPr lang="en-IN" sz="2800" kern="1200" dirty="0">
              <a:solidFill>
                <a:schemeClr val="tx1"/>
              </a:solidFill>
              <a:latin typeface="+mn-lt"/>
              <a:ea typeface="Arial"/>
              <a:cs typeface="Arial"/>
              <a:sym typeface="Trebuchet MS"/>
            </a:rPr>
            <a:t>Provide a basic introduction of the project and also an overview of scope it entails.</a:t>
          </a:r>
          <a:endParaRPr lang="en-US" sz="2800" kern="1200" dirty="0">
            <a:solidFill>
              <a:schemeClr val="tx1"/>
            </a:solidFill>
            <a:latin typeface="+mn-lt"/>
            <a:ea typeface="Arial"/>
            <a:cs typeface="Arial"/>
            <a:sym typeface="Trebuchet MS"/>
          </a:endParaRPr>
        </a:p>
      </dgm:t>
    </dgm:pt>
    <dgm:pt modelId="{69DBB99E-B14D-440A-995B-33A6EB30DE6F}" type="parTrans" cxnId="{AD419F0D-FC9C-4EFA-A3BC-7A8D857B0FEC}">
      <dgm:prSet/>
      <dgm:spPr/>
      <dgm:t>
        <a:bodyPr/>
        <a:lstStyle/>
        <a:p>
          <a:endParaRPr lang="en-US"/>
        </a:p>
      </dgm:t>
    </dgm:pt>
    <dgm:pt modelId="{BF5BB2ED-A999-4415-8BB0-D9590E7291B8}" type="sibTrans" cxnId="{AD419F0D-FC9C-4EFA-A3BC-7A8D857B0FEC}">
      <dgm:prSet/>
      <dgm:spPr/>
      <dgm:t>
        <a:bodyPr/>
        <a:lstStyle/>
        <a:p>
          <a:endParaRPr lang="en-US"/>
        </a:p>
      </dgm:t>
    </dgm:pt>
    <dgm:pt modelId="{FA4451EB-6229-4509-A918-1497CFC5CE17}">
      <dgm:prSet custT="1"/>
      <dgm:spPr/>
      <dgm:t>
        <a:bodyPr/>
        <a:lstStyle/>
        <a:p>
          <a:r>
            <a:rPr lang="en-IN" sz="2800" kern="1200" dirty="0">
              <a:solidFill>
                <a:schemeClr val="tx1"/>
              </a:solidFill>
              <a:latin typeface="+mn-lt"/>
              <a:ea typeface="Arial"/>
              <a:cs typeface="Arial"/>
              <a:sym typeface="Trebuchet MS"/>
            </a:rPr>
            <a:t>Include objective and adopted approach.</a:t>
          </a:r>
          <a:endParaRPr lang="en-US" sz="2800" kern="1200" dirty="0">
            <a:solidFill>
              <a:schemeClr val="tx1"/>
            </a:solidFill>
            <a:latin typeface="+mn-lt"/>
            <a:ea typeface="Arial"/>
            <a:cs typeface="Arial"/>
            <a:sym typeface="Trebuchet MS"/>
          </a:endParaRPr>
        </a:p>
      </dgm:t>
    </dgm:pt>
    <dgm:pt modelId="{D86E4D87-45B0-42E5-A0C9-5FA4C6C0AF26}" type="parTrans" cxnId="{BAFBC32C-BF0D-48F0-9635-FD0707090DBE}">
      <dgm:prSet/>
      <dgm:spPr/>
      <dgm:t>
        <a:bodyPr/>
        <a:lstStyle/>
        <a:p>
          <a:endParaRPr lang="en-US"/>
        </a:p>
      </dgm:t>
    </dgm:pt>
    <dgm:pt modelId="{B7DCFC4A-0076-4978-8E53-85450FD9F442}" type="sibTrans" cxnId="{BAFBC32C-BF0D-48F0-9635-FD0707090DBE}">
      <dgm:prSet/>
      <dgm:spPr/>
      <dgm:t>
        <a:bodyPr/>
        <a:lstStyle/>
        <a:p>
          <a:endParaRPr lang="en-US"/>
        </a:p>
      </dgm:t>
    </dgm:pt>
    <dgm:pt modelId="{8AC8364F-EFD5-461C-BFF4-D97EB47EC873}">
      <dgm:prSet custT="1"/>
      <dgm:spPr/>
      <dgm:t>
        <a:bodyPr/>
        <a:lstStyle/>
        <a:p>
          <a:r>
            <a:rPr lang="en-IN" sz="2800" kern="1200" dirty="0">
              <a:solidFill>
                <a:schemeClr val="tx1"/>
              </a:solidFill>
              <a:latin typeface="+mn-lt"/>
              <a:ea typeface="Arial"/>
              <a:cs typeface="Arial"/>
              <a:sym typeface="Trebuchet MS"/>
            </a:rPr>
            <a:t>Set the context.</a:t>
          </a:r>
          <a:endParaRPr lang="en-US" sz="2800" kern="1200" dirty="0">
            <a:solidFill>
              <a:schemeClr val="tx1"/>
            </a:solidFill>
            <a:latin typeface="+mn-lt"/>
            <a:ea typeface="Arial"/>
            <a:cs typeface="Arial"/>
            <a:sym typeface="Trebuchet MS"/>
          </a:endParaRPr>
        </a:p>
      </dgm:t>
    </dgm:pt>
    <dgm:pt modelId="{74EFE7E3-CC40-4653-92BF-FF9A4626EB22}" type="parTrans" cxnId="{871FB7E9-3B7D-4DBC-9CBD-E782D3C80613}">
      <dgm:prSet/>
      <dgm:spPr/>
      <dgm:t>
        <a:bodyPr/>
        <a:lstStyle/>
        <a:p>
          <a:endParaRPr lang="en-US"/>
        </a:p>
      </dgm:t>
    </dgm:pt>
    <dgm:pt modelId="{D3E29C83-8FD7-47EB-B5E0-D6326D9D3FF3}" type="sibTrans" cxnId="{871FB7E9-3B7D-4DBC-9CBD-E782D3C80613}">
      <dgm:prSet/>
      <dgm:spPr/>
      <dgm:t>
        <a:bodyPr/>
        <a:lstStyle/>
        <a:p>
          <a:endParaRPr lang="en-US"/>
        </a:p>
      </dgm:t>
    </dgm:pt>
    <dgm:pt modelId="{9A9C7B5B-190E-8B43-8591-191EEC25BDF3}" type="pres">
      <dgm:prSet presAssocID="{B3D048DC-6FC8-49F6-88BC-38162BCF85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AB8CDD-61AE-9E48-8C7C-441A11EA94B8}" type="pres">
      <dgm:prSet presAssocID="{76954D48-14E2-44F3-8241-146B59AFC146}" presName="linNode" presStyleCnt="0"/>
      <dgm:spPr/>
    </dgm:pt>
    <dgm:pt modelId="{2C8B2041-DA42-D24A-9228-60D0D89399E2}" type="pres">
      <dgm:prSet presAssocID="{76954D48-14E2-44F3-8241-146B59AFC146}" presName="parentText" presStyleLbl="node1" presStyleIdx="0" presStyleCnt="1" custScaleX="73108" custScaleY="8419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5D3D5-0B42-0846-99D4-482EB8EFC330}" type="pres">
      <dgm:prSet presAssocID="{76954D48-14E2-44F3-8241-146B59AFC14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A7DE66-C448-DD45-BAA3-DD7CF42F5B7F}" type="presOf" srcId="{76954D48-14E2-44F3-8241-146B59AFC146}" destId="{2C8B2041-DA42-D24A-9228-60D0D89399E2}" srcOrd="0" destOrd="0" presId="urn:microsoft.com/office/officeart/2005/8/layout/vList5"/>
    <dgm:cxn modelId="{DED0CD0A-0AE6-004D-97BB-52E66354D364}" type="presOf" srcId="{7DDC07CB-33F9-458B-A372-E87A55754EAA}" destId="{E4A5D3D5-0B42-0846-99D4-482EB8EFC330}" srcOrd="0" destOrd="0" presId="urn:microsoft.com/office/officeart/2005/8/layout/vList5"/>
    <dgm:cxn modelId="{E9A852BE-ED53-0641-84A7-BBD1080A4405}" type="presOf" srcId="{933F16A6-C579-4AD9-B708-6C9CAF1B4372}" destId="{E4A5D3D5-0B42-0846-99D4-482EB8EFC330}" srcOrd="0" destOrd="1" presId="urn:microsoft.com/office/officeart/2005/8/layout/vList5"/>
    <dgm:cxn modelId="{39DE733D-ABA5-7746-9092-148490246EB0}" type="presOf" srcId="{B3D048DC-6FC8-49F6-88BC-38162BCF8540}" destId="{9A9C7B5B-190E-8B43-8591-191EEC25BDF3}" srcOrd="0" destOrd="0" presId="urn:microsoft.com/office/officeart/2005/8/layout/vList5"/>
    <dgm:cxn modelId="{DEE26017-419D-49B0-8067-452FD50BAA4B}" srcId="{B3D048DC-6FC8-49F6-88BC-38162BCF8540}" destId="{76954D48-14E2-44F3-8241-146B59AFC146}" srcOrd="0" destOrd="0" parTransId="{09068B54-44A4-4D02-AE56-4CFED362A12E}" sibTransId="{61F3FF67-3D47-4931-AB43-C6E4C719118A}"/>
    <dgm:cxn modelId="{871FB7E9-3B7D-4DBC-9CBD-E782D3C80613}" srcId="{76954D48-14E2-44F3-8241-146B59AFC146}" destId="{8AC8364F-EFD5-461C-BFF4-D97EB47EC873}" srcOrd="3" destOrd="0" parTransId="{74EFE7E3-CC40-4653-92BF-FF9A4626EB22}" sibTransId="{D3E29C83-8FD7-47EB-B5E0-D6326D9D3FF3}"/>
    <dgm:cxn modelId="{9346B7F9-EA37-F343-905D-EF2928F08267}" type="presOf" srcId="{FA4451EB-6229-4509-A918-1497CFC5CE17}" destId="{E4A5D3D5-0B42-0846-99D4-482EB8EFC330}" srcOrd="0" destOrd="2" presId="urn:microsoft.com/office/officeart/2005/8/layout/vList5"/>
    <dgm:cxn modelId="{42DD169F-8ECA-43E4-AB65-48AB39C8EF5A}" srcId="{76954D48-14E2-44F3-8241-146B59AFC146}" destId="{7DDC07CB-33F9-458B-A372-E87A55754EAA}" srcOrd="0" destOrd="0" parTransId="{0CADFCB7-A94E-4A10-9CF9-1C5AA5283E69}" sibTransId="{434928BD-1A9C-48F7-B8CB-BD4950ACC08F}"/>
    <dgm:cxn modelId="{AD419F0D-FC9C-4EFA-A3BC-7A8D857B0FEC}" srcId="{76954D48-14E2-44F3-8241-146B59AFC146}" destId="{933F16A6-C579-4AD9-B708-6C9CAF1B4372}" srcOrd="1" destOrd="0" parTransId="{69DBB99E-B14D-440A-995B-33A6EB30DE6F}" sibTransId="{BF5BB2ED-A999-4415-8BB0-D9590E7291B8}"/>
    <dgm:cxn modelId="{BAFBC32C-BF0D-48F0-9635-FD0707090DBE}" srcId="{76954D48-14E2-44F3-8241-146B59AFC146}" destId="{FA4451EB-6229-4509-A918-1497CFC5CE17}" srcOrd="2" destOrd="0" parTransId="{D86E4D87-45B0-42E5-A0C9-5FA4C6C0AF26}" sibTransId="{B7DCFC4A-0076-4978-8E53-85450FD9F442}"/>
    <dgm:cxn modelId="{58DF95CE-7FE7-1349-97FA-28FE66022CB6}" type="presOf" srcId="{8AC8364F-EFD5-461C-BFF4-D97EB47EC873}" destId="{E4A5D3D5-0B42-0846-99D4-482EB8EFC330}" srcOrd="0" destOrd="3" presId="urn:microsoft.com/office/officeart/2005/8/layout/vList5"/>
    <dgm:cxn modelId="{70ED05E8-DD3A-D04D-94A5-B2BE08AE915B}" type="presParOf" srcId="{9A9C7B5B-190E-8B43-8591-191EEC25BDF3}" destId="{23AB8CDD-61AE-9E48-8C7C-441A11EA94B8}" srcOrd="0" destOrd="0" presId="urn:microsoft.com/office/officeart/2005/8/layout/vList5"/>
    <dgm:cxn modelId="{4B44E82D-3D76-DB42-B561-02A72AF6006E}" type="presParOf" srcId="{23AB8CDD-61AE-9E48-8C7C-441A11EA94B8}" destId="{2C8B2041-DA42-D24A-9228-60D0D89399E2}" srcOrd="0" destOrd="0" presId="urn:microsoft.com/office/officeart/2005/8/layout/vList5"/>
    <dgm:cxn modelId="{96C37127-5A85-A243-9569-FECBF16E71FC}" type="presParOf" srcId="{23AB8CDD-61AE-9E48-8C7C-441A11EA94B8}" destId="{E4A5D3D5-0B42-0846-99D4-482EB8EFC33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E9C226-E36F-4B6E-BFC6-25DF87A3B05C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33F0C99-B85B-44C5-BA15-5EEACBDEBCDE}">
      <dgm:prSet custT="1"/>
      <dgm:spPr/>
      <dgm:t>
        <a:bodyPr/>
        <a:lstStyle/>
        <a:p>
          <a:r>
            <a:rPr lang="en-US" sz="4400" dirty="0"/>
            <a:t>Demo and Product walk thru</a:t>
          </a:r>
        </a:p>
      </dgm:t>
    </dgm:pt>
    <dgm:pt modelId="{5DD45111-96EF-4BA9-A0BE-A86ABCBA70DF}" type="parTrans" cxnId="{9407931F-166B-4E65-B85A-7533A1A4E581}">
      <dgm:prSet/>
      <dgm:spPr/>
      <dgm:t>
        <a:bodyPr/>
        <a:lstStyle/>
        <a:p>
          <a:endParaRPr lang="en-US"/>
        </a:p>
      </dgm:t>
    </dgm:pt>
    <dgm:pt modelId="{31373D04-335A-4D0A-9AB2-09C5471A0F8E}" type="sibTrans" cxnId="{9407931F-166B-4E65-B85A-7533A1A4E581}">
      <dgm:prSet/>
      <dgm:spPr/>
      <dgm:t>
        <a:bodyPr/>
        <a:lstStyle/>
        <a:p>
          <a:endParaRPr lang="en-US"/>
        </a:p>
      </dgm:t>
    </dgm:pt>
    <dgm:pt modelId="{372DB833-302A-4330-9B25-BD763DAD7E8E}">
      <dgm:prSet/>
      <dgm:spPr/>
      <dgm:t>
        <a:bodyPr/>
        <a:lstStyle/>
        <a:p>
          <a:endParaRPr lang="en-US" dirty="0"/>
        </a:p>
      </dgm:t>
    </dgm:pt>
    <dgm:pt modelId="{335E7658-BD33-461B-82DD-861B62D201B6}" type="parTrans" cxnId="{8CAD38EB-E8C2-4260-B70F-D531C0428FD1}">
      <dgm:prSet/>
      <dgm:spPr/>
      <dgm:t>
        <a:bodyPr/>
        <a:lstStyle/>
        <a:p>
          <a:endParaRPr lang="en-US"/>
        </a:p>
      </dgm:t>
    </dgm:pt>
    <dgm:pt modelId="{C0BC0027-3947-4287-B588-D8E3ADE58965}" type="sibTrans" cxnId="{8CAD38EB-E8C2-4260-B70F-D531C0428FD1}">
      <dgm:prSet/>
      <dgm:spPr/>
      <dgm:t>
        <a:bodyPr/>
        <a:lstStyle/>
        <a:p>
          <a:endParaRPr lang="en-US"/>
        </a:p>
      </dgm:t>
    </dgm:pt>
    <dgm:pt modelId="{3E755645-F9B5-5443-8A81-4DF019BCF0CE}" type="pres">
      <dgm:prSet presAssocID="{97E9C226-E36F-4B6E-BFC6-25DF87A3B05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8A0ECA9-C9A8-3747-A44C-1509D8F92F50}" type="pres">
      <dgm:prSet presAssocID="{A33F0C99-B85B-44C5-BA15-5EEACBDEBCDE}" presName="thickLine" presStyleLbl="alignNode1" presStyleIdx="0" presStyleCnt="2"/>
      <dgm:spPr/>
    </dgm:pt>
    <dgm:pt modelId="{019186C7-C2A1-D94B-942A-E39B4B59C1C7}" type="pres">
      <dgm:prSet presAssocID="{A33F0C99-B85B-44C5-BA15-5EEACBDEBCDE}" presName="horz1" presStyleCnt="0"/>
      <dgm:spPr/>
    </dgm:pt>
    <dgm:pt modelId="{E361040E-4CB6-3941-B2A4-700BB419879D}" type="pres">
      <dgm:prSet presAssocID="{A33F0C99-B85B-44C5-BA15-5EEACBDEBCDE}" presName="tx1" presStyleLbl="revTx" presStyleIdx="0" presStyleCnt="2" custScaleX="110145"/>
      <dgm:spPr/>
      <dgm:t>
        <a:bodyPr/>
        <a:lstStyle/>
        <a:p>
          <a:endParaRPr lang="en-US"/>
        </a:p>
      </dgm:t>
    </dgm:pt>
    <dgm:pt modelId="{083781DA-2886-2848-94C5-D8B67C285F2F}" type="pres">
      <dgm:prSet presAssocID="{A33F0C99-B85B-44C5-BA15-5EEACBDEBCDE}" presName="vert1" presStyleCnt="0"/>
      <dgm:spPr/>
    </dgm:pt>
    <dgm:pt modelId="{C4AB23A9-C2DB-DA40-AB85-CE7A900DAEE6}" type="pres">
      <dgm:prSet presAssocID="{372DB833-302A-4330-9B25-BD763DAD7E8E}" presName="thickLine" presStyleLbl="alignNode1" presStyleIdx="1" presStyleCnt="2"/>
      <dgm:spPr/>
    </dgm:pt>
    <dgm:pt modelId="{1B47A48E-9D47-804B-A99C-229D528CC747}" type="pres">
      <dgm:prSet presAssocID="{372DB833-302A-4330-9B25-BD763DAD7E8E}" presName="horz1" presStyleCnt="0"/>
      <dgm:spPr/>
    </dgm:pt>
    <dgm:pt modelId="{564BDA69-A7C1-8E45-8485-298F02AAEFAB}" type="pres">
      <dgm:prSet presAssocID="{372DB833-302A-4330-9B25-BD763DAD7E8E}" presName="tx1" presStyleLbl="revTx" presStyleIdx="1" presStyleCnt="2"/>
      <dgm:spPr/>
      <dgm:t>
        <a:bodyPr/>
        <a:lstStyle/>
        <a:p>
          <a:endParaRPr lang="en-US"/>
        </a:p>
      </dgm:t>
    </dgm:pt>
    <dgm:pt modelId="{B94E3F32-9FE3-9C45-89CD-6233E620C462}" type="pres">
      <dgm:prSet presAssocID="{372DB833-302A-4330-9B25-BD763DAD7E8E}" presName="vert1" presStyleCnt="0"/>
      <dgm:spPr/>
    </dgm:pt>
  </dgm:ptLst>
  <dgm:cxnLst>
    <dgm:cxn modelId="{9407931F-166B-4E65-B85A-7533A1A4E581}" srcId="{97E9C226-E36F-4B6E-BFC6-25DF87A3B05C}" destId="{A33F0C99-B85B-44C5-BA15-5EEACBDEBCDE}" srcOrd="0" destOrd="0" parTransId="{5DD45111-96EF-4BA9-A0BE-A86ABCBA70DF}" sibTransId="{31373D04-335A-4D0A-9AB2-09C5471A0F8E}"/>
    <dgm:cxn modelId="{8CAD38EB-E8C2-4260-B70F-D531C0428FD1}" srcId="{97E9C226-E36F-4B6E-BFC6-25DF87A3B05C}" destId="{372DB833-302A-4330-9B25-BD763DAD7E8E}" srcOrd="1" destOrd="0" parTransId="{335E7658-BD33-461B-82DD-861B62D201B6}" sibTransId="{C0BC0027-3947-4287-B588-D8E3ADE58965}"/>
    <dgm:cxn modelId="{3AF92438-EF63-4AD2-BC66-7DA6ADBF8AE3}" type="presOf" srcId="{A33F0C99-B85B-44C5-BA15-5EEACBDEBCDE}" destId="{E361040E-4CB6-3941-B2A4-700BB419879D}" srcOrd="0" destOrd="0" presId="urn:microsoft.com/office/officeart/2008/layout/LinedList"/>
    <dgm:cxn modelId="{7AB77F36-037E-48DD-B09A-03570EC398AA}" type="presOf" srcId="{97E9C226-E36F-4B6E-BFC6-25DF87A3B05C}" destId="{3E755645-F9B5-5443-8A81-4DF019BCF0CE}" srcOrd="0" destOrd="0" presId="urn:microsoft.com/office/officeart/2008/layout/LinedList"/>
    <dgm:cxn modelId="{EC818C5B-741B-4AA7-9613-C92294BD82E4}" type="presOf" srcId="{372DB833-302A-4330-9B25-BD763DAD7E8E}" destId="{564BDA69-A7C1-8E45-8485-298F02AAEFAB}" srcOrd="0" destOrd="0" presId="urn:microsoft.com/office/officeart/2008/layout/LinedList"/>
    <dgm:cxn modelId="{00FD9F4E-EFC5-4B09-9145-3927F20B6B34}" type="presParOf" srcId="{3E755645-F9B5-5443-8A81-4DF019BCF0CE}" destId="{08A0ECA9-C9A8-3747-A44C-1509D8F92F50}" srcOrd="0" destOrd="0" presId="urn:microsoft.com/office/officeart/2008/layout/LinedList"/>
    <dgm:cxn modelId="{8771DB1F-84FA-4F8F-95C2-902ED3DC3612}" type="presParOf" srcId="{3E755645-F9B5-5443-8A81-4DF019BCF0CE}" destId="{019186C7-C2A1-D94B-942A-E39B4B59C1C7}" srcOrd="1" destOrd="0" presId="urn:microsoft.com/office/officeart/2008/layout/LinedList"/>
    <dgm:cxn modelId="{BB1DAE51-DCC3-46E0-ACDE-1D06786850F8}" type="presParOf" srcId="{019186C7-C2A1-D94B-942A-E39B4B59C1C7}" destId="{E361040E-4CB6-3941-B2A4-700BB419879D}" srcOrd="0" destOrd="0" presId="urn:microsoft.com/office/officeart/2008/layout/LinedList"/>
    <dgm:cxn modelId="{E7B2BF5A-D80B-404C-8C79-60A05BEC701E}" type="presParOf" srcId="{019186C7-C2A1-D94B-942A-E39B4B59C1C7}" destId="{083781DA-2886-2848-94C5-D8B67C285F2F}" srcOrd="1" destOrd="0" presId="urn:microsoft.com/office/officeart/2008/layout/LinedList"/>
    <dgm:cxn modelId="{E82E3545-DAD1-43B1-A03F-2442417B6C1E}" type="presParOf" srcId="{3E755645-F9B5-5443-8A81-4DF019BCF0CE}" destId="{C4AB23A9-C2DB-DA40-AB85-CE7A900DAEE6}" srcOrd="2" destOrd="0" presId="urn:microsoft.com/office/officeart/2008/layout/LinedList"/>
    <dgm:cxn modelId="{24682140-B897-487B-ABFF-17DF386261C2}" type="presParOf" srcId="{3E755645-F9B5-5443-8A81-4DF019BCF0CE}" destId="{1B47A48E-9D47-804B-A99C-229D528CC747}" srcOrd="3" destOrd="0" presId="urn:microsoft.com/office/officeart/2008/layout/LinedList"/>
    <dgm:cxn modelId="{2B1BEBC0-ED1E-46D7-837A-06CF5B5E2679}" type="presParOf" srcId="{1B47A48E-9D47-804B-A99C-229D528CC747}" destId="{564BDA69-A7C1-8E45-8485-298F02AAEFAB}" srcOrd="0" destOrd="0" presId="urn:microsoft.com/office/officeart/2008/layout/LinedList"/>
    <dgm:cxn modelId="{F6D05807-6DB2-41C9-A8E8-CD17D656229D}" type="presParOf" srcId="{1B47A48E-9D47-804B-A99C-229D528CC747}" destId="{B94E3F32-9FE3-9C45-89CD-6233E620C4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604577-9310-46BD-B9B4-E50A59BEB461}" type="doc">
      <dgm:prSet loTypeId="urn:microsoft.com/office/officeart/2005/8/layout/default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B8D02B-78AF-4488-AF8D-65A00B307A21}">
      <dgm:prSet custT="1"/>
      <dgm:spPr/>
      <dgm:t>
        <a:bodyPr/>
        <a:lstStyle/>
        <a:p>
          <a:r>
            <a:rPr lang="en-US" sz="2000" dirty="0"/>
            <a:t>Provide,</a:t>
          </a:r>
        </a:p>
      </dgm:t>
    </dgm:pt>
    <dgm:pt modelId="{FC6A6CCD-74D3-4521-A645-5C06D5B7E8B0}" type="parTrans" cxnId="{082A7B19-11B7-4D97-AD34-67C1460FC40E}">
      <dgm:prSet/>
      <dgm:spPr/>
      <dgm:t>
        <a:bodyPr/>
        <a:lstStyle/>
        <a:p>
          <a:endParaRPr lang="en-US"/>
        </a:p>
      </dgm:t>
    </dgm:pt>
    <dgm:pt modelId="{2FFBC979-E727-4BA0-9D24-FA13366E87D4}" type="sibTrans" cxnId="{082A7B19-11B7-4D97-AD34-67C1460FC40E}">
      <dgm:prSet/>
      <dgm:spPr/>
      <dgm:t>
        <a:bodyPr/>
        <a:lstStyle/>
        <a:p>
          <a:endParaRPr lang="en-US"/>
        </a:p>
      </dgm:t>
    </dgm:pt>
    <dgm:pt modelId="{E29165FD-26E7-4EDE-B88A-816075697358}">
      <dgm:prSet custT="1"/>
      <dgm:spPr/>
      <dgm:t>
        <a:bodyPr/>
        <a:lstStyle/>
        <a:p>
          <a:r>
            <a:rPr lang="en-US" sz="2000" dirty="0"/>
            <a:t>Testing activities that are carried out along with timeline.</a:t>
          </a:r>
        </a:p>
      </dgm:t>
    </dgm:pt>
    <dgm:pt modelId="{A155F740-37D2-4FB5-AA1B-FBBA63A62F25}" type="parTrans" cxnId="{4A6A4004-83D3-4F6C-B135-D1DB82D617AC}">
      <dgm:prSet/>
      <dgm:spPr/>
      <dgm:t>
        <a:bodyPr/>
        <a:lstStyle/>
        <a:p>
          <a:endParaRPr lang="en-US"/>
        </a:p>
      </dgm:t>
    </dgm:pt>
    <dgm:pt modelId="{513FCC83-4D22-4C07-A55B-CE1A33F617FA}" type="sibTrans" cxnId="{4A6A4004-83D3-4F6C-B135-D1DB82D617AC}">
      <dgm:prSet/>
      <dgm:spPr/>
      <dgm:t>
        <a:bodyPr/>
        <a:lstStyle/>
        <a:p>
          <a:endParaRPr lang="en-US"/>
        </a:p>
      </dgm:t>
    </dgm:pt>
    <dgm:pt modelId="{99B4D1C0-A823-4C5D-8105-A3D30050B2BB}">
      <dgm:prSet custT="1"/>
      <dgm:spPr/>
      <dgm:t>
        <a:bodyPr/>
        <a:lstStyle/>
        <a:p>
          <a:r>
            <a:rPr lang="en-US" sz="2000" dirty="0"/>
            <a:t>What are the test methods followed? and Why? </a:t>
          </a:r>
        </a:p>
      </dgm:t>
    </dgm:pt>
    <dgm:pt modelId="{28F50596-F961-4CB4-939A-D0C8ABE72BCC}" type="parTrans" cxnId="{8BBDFD85-B95F-45FB-92DE-4A12EDC6DB54}">
      <dgm:prSet/>
      <dgm:spPr/>
      <dgm:t>
        <a:bodyPr/>
        <a:lstStyle/>
        <a:p>
          <a:endParaRPr lang="en-US"/>
        </a:p>
      </dgm:t>
    </dgm:pt>
    <dgm:pt modelId="{B9BEDBFD-E051-49C6-97E7-5C5E9C620F5C}" type="sibTrans" cxnId="{8BBDFD85-B95F-45FB-92DE-4A12EDC6DB54}">
      <dgm:prSet/>
      <dgm:spPr/>
      <dgm:t>
        <a:bodyPr/>
        <a:lstStyle/>
        <a:p>
          <a:endParaRPr lang="en-US"/>
        </a:p>
      </dgm:t>
    </dgm:pt>
    <dgm:pt modelId="{96D3FD49-C4CF-4A50-81B6-727D395BF0E1}">
      <dgm:prSet custT="1"/>
      <dgm:spPr/>
      <dgm:t>
        <a:bodyPr/>
        <a:lstStyle/>
        <a:p>
          <a:r>
            <a:rPr lang="en-US" sz="2000" dirty="0"/>
            <a:t>(Example) – Functional Testing (Unit, Integration,…)</a:t>
          </a:r>
        </a:p>
      </dgm:t>
    </dgm:pt>
    <dgm:pt modelId="{3095F501-6741-4043-8DB2-3B64DB0DEE9A}" type="parTrans" cxnId="{CFA969C5-D209-4ACA-943F-AB5B2579737C}">
      <dgm:prSet/>
      <dgm:spPr/>
      <dgm:t>
        <a:bodyPr/>
        <a:lstStyle/>
        <a:p>
          <a:endParaRPr lang="en-US"/>
        </a:p>
      </dgm:t>
    </dgm:pt>
    <dgm:pt modelId="{8CF7BC94-AC67-4B8A-A296-791A076CA8D3}" type="sibTrans" cxnId="{CFA969C5-D209-4ACA-943F-AB5B2579737C}">
      <dgm:prSet/>
      <dgm:spPr/>
      <dgm:t>
        <a:bodyPr/>
        <a:lstStyle/>
        <a:p>
          <a:endParaRPr lang="en-US"/>
        </a:p>
      </dgm:t>
    </dgm:pt>
    <dgm:pt modelId="{333BDCB5-12B5-4FD4-A64D-83C895688DF0}">
      <dgm:prSet custT="1"/>
      <dgm:spPr/>
      <dgm:t>
        <a:bodyPr/>
        <a:lstStyle/>
        <a:p>
          <a:r>
            <a:rPr lang="en-US" sz="2000" dirty="0"/>
            <a:t>Non – Functional Testing (Performance, Security,…) </a:t>
          </a:r>
        </a:p>
      </dgm:t>
    </dgm:pt>
    <dgm:pt modelId="{A2B76D98-97EA-4EF9-AD7C-E7AE28172E60}" type="parTrans" cxnId="{DD7C4ED5-B027-4BEC-BF2B-D9A1BBA0EC01}">
      <dgm:prSet/>
      <dgm:spPr/>
      <dgm:t>
        <a:bodyPr/>
        <a:lstStyle/>
        <a:p>
          <a:endParaRPr lang="en-US"/>
        </a:p>
      </dgm:t>
    </dgm:pt>
    <dgm:pt modelId="{FFAD3918-F072-40DE-A73A-975F805CD5F3}" type="sibTrans" cxnId="{DD7C4ED5-B027-4BEC-BF2B-D9A1BBA0EC01}">
      <dgm:prSet/>
      <dgm:spPr/>
      <dgm:t>
        <a:bodyPr/>
        <a:lstStyle/>
        <a:p>
          <a:endParaRPr lang="en-US"/>
        </a:p>
      </dgm:t>
    </dgm:pt>
    <dgm:pt modelId="{C7C59244-0939-4CE6-BFE0-224071640DF9}">
      <dgm:prSet custT="1"/>
      <dgm:spPr/>
      <dgm:t>
        <a:bodyPr/>
        <a:lstStyle/>
        <a:p>
          <a:r>
            <a:rPr lang="en-US" sz="2000" dirty="0"/>
            <a:t>What is the test environment? (Explain the role of each member in the team)</a:t>
          </a:r>
        </a:p>
      </dgm:t>
    </dgm:pt>
    <dgm:pt modelId="{516AE3D0-B5F6-4A0B-8F8A-4F9CC68B1EBF}" type="parTrans" cxnId="{B08484A1-A920-49A7-8DA6-9B17BA15684F}">
      <dgm:prSet/>
      <dgm:spPr/>
      <dgm:t>
        <a:bodyPr/>
        <a:lstStyle/>
        <a:p>
          <a:endParaRPr lang="en-US"/>
        </a:p>
      </dgm:t>
    </dgm:pt>
    <dgm:pt modelId="{F3863BA2-DEA0-4E15-A5F4-BA6A206C1F14}" type="sibTrans" cxnId="{B08484A1-A920-49A7-8DA6-9B17BA15684F}">
      <dgm:prSet/>
      <dgm:spPr/>
      <dgm:t>
        <a:bodyPr/>
        <a:lstStyle/>
        <a:p>
          <a:endParaRPr lang="en-US"/>
        </a:p>
      </dgm:t>
    </dgm:pt>
    <dgm:pt modelId="{F1C0C00F-3E09-4129-B3E9-2552C7A763F6}">
      <dgm:prSet custT="1"/>
      <dgm:spPr/>
      <dgm:t>
        <a:bodyPr/>
        <a:lstStyle/>
        <a:p>
          <a:r>
            <a:rPr lang="en-US" sz="2000" dirty="0"/>
            <a:t>Benefits of this approach &amp; are there any drawbacks?</a:t>
          </a:r>
        </a:p>
      </dgm:t>
    </dgm:pt>
    <dgm:pt modelId="{A84A6440-4F50-4E9F-8ADB-D3473172D735}" type="parTrans" cxnId="{A6A99651-6E7B-466A-A36C-8D87FC5E0A8D}">
      <dgm:prSet/>
      <dgm:spPr/>
      <dgm:t>
        <a:bodyPr/>
        <a:lstStyle/>
        <a:p>
          <a:endParaRPr lang="en-US"/>
        </a:p>
      </dgm:t>
    </dgm:pt>
    <dgm:pt modelId="{9BF1D194-077D-4094-84EE-C22D6420BE34}" type="sibTrans" cxnId="{A6A99651-6E7B-466A-A36C-8D87FC5E0A8D}">
      <dgm:prSet/>
      <dgm:spPr/>
      <dgm:t>
        <a:bodyPr/>
        <a:lstStyle/>
        <a:p>
          <a:endParaRPr lang="en-US"/>
        </a:p>
      </dgm:t>
    </dgm:pt>
    <dgm:pt modelId="{8AE11633-C1DB-4EDD-B923-272C79E1B795}">
      <dgm:prSet custT="1"/>
      <dgm:spPr/>
      <dgm:t>
        <a:bodyPr/>
        <a:lstStyle/>
        <a:p>
          <a:r>
            <a:rPr lang="en-US" sz="2000" dirty="0"/>
            <a:t>Test tools used? Automated test tools? Open-source tools?</a:t>
          </a:r>
        </a:p>
      </dgm:t>
    </dgm:pt>
    <dgm:pt modelId="{E32B2F97-6D5D-42C9-9E33-6EBB4F77755B}" type="parTrans" cxnId="{5024FFAF-9FCB-4FD3-91F8-E7D9B0D59F33}">
      <dgm:prSet/>
      <dgm:spPr/>
      <dgm:t>
        <a:bodyPr/>
        <a:lstStyle/>
        <a:p>
          <a:endParaRPr lang="en-US"/>
        </a:p>
      </dgm:t>
    </dgm:pt>
    <dgm:pt modelId="{6A699C99-C42D-42A5-8528-88F37B5EBE7D}" type="sibTrans" cxnId="{5024FFAF-9FCB-4FD3-91F8-E7D9B0D59F33}">
      <dgm:prSet/>
      <dgm:spPr/>
      <dgm:t>
        <a:bodyPr/>
        <a:lstStyle/>
        <a:p>
          <a:endParaRPr lang="en-US"/>
        </a:p>
      </dgm:t>
    </dgm:pt>
    <dgm:pt modelId="{9C6978C0-1A04-45EA-9C19-37AC90E823EB}">
      <dgm:prSet/>
      <dgm:spPr>
        <a:solidFill>
          <a:schemeClr val="accent2"/>
        </a:solidFill>
      </dgm:spPr>
      <dgm:t>
        <a:bodyPr/>
        <a:lstStyle/>
        <a:p>
          <a:r>
            <a:rPr lang="en-US" b="1"/>
            <a:t>Note:</a:t>
          </a:r>
          <a:endParaRPr lang="en-US"/>
        </a:p>
      </dgm:t>
    </dgm:pt>
    <dgm:pt modelId="{E419166D-CFF9-4C67-90F5-4AFF6DEA4DFA}" type="parTrans" cxnId="{C703E2EE-A3EB-4F86-9853-58F686CB3435}">
      <dgm:prSet/>
      <dgm:spPr/>
      <dgm:t>
        <a:bodyPr/>
        <a:lstStyle/>
        <a:p>
          <a:endParaRPr lang="en-US"/>
        </a:p>
      </dgm:t>
    </dgm:pt>
    <dgm:pt modelId="{3DFD03C8-971B-46EC-A43B-B8F919059894}" type="sibTrans" cxnId="{C703E2EE-A3EB-4F86-9853-58F686CB3435}">
      <dgm:prSet/>
      <dgm:spPr/>
      <dgm:t>
        <a:bodyPr/>
        <a:lstStyle/>
        <a:p>
          <a:endParaRPr lang="en-US"/>
        </a:p>
      </dgm:t>
    </dgm:pt>
    <dgm:pt modelId="{F41CBB7C-D46A-492F-B05C-6736F4F9FC6D}">
      <dgm:prSet/>
      <dgm:spPr>
        <a:solidFill>
          <a:schemeClr val="accent2"/>
        </a:solidFill>
      </dgm:spPr>
      <dgm:t>
        <a:bodyPr/>
        <a:lstStyle/>
        <a:p>
          <a:r>
            <a:rPr lang="en-US" b="1" dirty="0"/>
            <a:t>Appropriate modifications can be done for Research Projects</a:t>
          </a:r>
          <a:endParaRPr lang="en-US" dirty="0"/>
        </a:p>
      </dgm:t>
    </dgm:pt>
    <dgm:pt modelId="{85A69DC4-4BD0-483C-B1D6-05A65B922E64}" type="parTrans" cxnId="{1813997B-412F-48B2-BB3D-29E834A9D1AF}">
      <dgm:prSet/>
      <dgm:spPr/>
      <dgm:t>
        <a:bodyPr/>
        <a:lstStyle/>
        <a:p>
          <a:endParaRPr lang="en-US"/>
        </a:p>
      </dgm:t>
    </dgm:pt>
    <dgm:pt modelId="{5180DBAA-5246-4B88-A0C2-FA9CEB372B32}" type="sibTrans" cxnId="{1813997B-412F-48B2-BB3D-29E834A9D1AF}">
      <dgm:prSet/>
      <dgm:spPr/>
      <dgm:t>
        <a:bodyPr/>
        <a:lstStyle/>
        <a:p>
          <a:endParaRPr lang="en-US"/>
        </a:p>
      </dgm:t>
    </dgm:pt>
    <dgm:pt modelId="{49C93612-F7D9-419E-9958-210D80634DE5}">
      <dgm:prSet/>
      <dgm:spPr>
        <a:solidFill>
          <a:schemeClr val="accent2"/>
        </a:solidFill>
      </dgm:spPr>
      <dgm:t>
        <a:bodyPr/>
        <a:lstStyle/>
        <a:p>
          <a:r>
            <a:rPr lang="en-US" b="1" dirty="0"/>
            <a:t>Add as many slides as required</a:t>
          </a:r>
          <a:endParaRPr lang="en-US" dirty="0"/>
        </a:p>
      </dgm:t>
    </dgm:pt>
    <dgm:pt modelId="{A33A1DA2-5BAC-49D9-83A8-66ADF7C13EB8}" type="parTrans" cxnId="{E6B09B3C-D911-438F-A9B4-D809EF8B9E97}">
      <dgm:prSet/>
      <dgm:spPr/>
      <dgm:t>
        <a:bodyPr/>
        <a:lstStyle/>
        <a:p>
          <a:endParaRPr lang="en-US"/>
        </a:p>
      </dgm:t>
    </dgm:pt>
    <dgm:pt modelId="{B5B642CF-F6DC-4ABA-B2BD-A4C680D62751}" type="sibTrans" cxnId="{E6B09B3C-D911-438F-A9B4-D809EF8B9E97}">
      <dgm:prSet/>
      <dgm:spPr/>
      <dgm:t>
        <a:bodyPr/>
        <a:lstStyle/>
        <a:p>
          <a:endParaRPr lang="en-US"/>
        </a:p>
      </dgm:t>
    </dgm:pt>
    <dgm:pt modelId="{697A2C7B-BA23-F846-9C4E-DE06666FB72F}" type="pres">
      <dgm:prSet presAssocID="{E4604577-9310-46BD-B9B4-E50A59BEB46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C713A2-0864-6F4E-8DA9-D80B0D0B67C9}" type="pres">
      <dgm:prSet presAssocID="{17B8D02B-78AF-4488-AF8D-65A00B307A21}" presName="node" presStyleLbl="node1" presStyleIdx="0" presStyleCnt="2" custScaleX="121050" custScaleY="1673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EBC08-8639-F849-BC7E-8BA49065E3E7}" type="pres">
      <dgm:prSet presAssocID="{2FFBC979-E727-4BA0-9D24-FA13366E87D4}" presName="sibTrans" presStyleCnt="0"/>
      <dgm:spPr/>
    </dgm:pt>
    <dgm:pt modelId="{F7F1FEAF-178C-8740-85D5-63ABD8AD1004}" type="pres">
      <dgm:prSet presAssocID="{9C6978C0-1A04-45EA-9C19-37AC90E823E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13997B-412F-48B2-BB3D-29E834A9D1AF}" srcId="{9C6978C0-1A04-45EA-9C19-37AC90E823EB}" destId="{F41CBB7C-D46A-492F-B05C-6736F4F9FC6D}" srcOrd="0" destOrd="0" parTransId="{85A69DC4-4BD0-483C-B1D6-05A65B922E64}" sibTransId="{5180DBAA-5246-4B88-A0C2-FA9CEB372B32}"/>
    <dgm:cxn modelId="{4A6A4004-83D3-4F6C-B135-D1DB82D617AC}" srcId="{17B8D02B-78AF-4488-AF8D-65A00B307A21}" destId="{E29165FD-26E7-4EDE-B88A-816075697358}" srcOrd="0" destOrd="0" parTransId="{A155F740-37D2-4FB5-AA1B-FBBA63A62F25}" sibTransId="{513FCC83-4D22-4C07-A55B-CE1A33F617FA}"/>
    <dgm:cxn modelId="{A5BA3DAC-FD44-D94C-B7C3-02F82970783A}" type="presOf" srcId="{9C6978C0-1A04-45EA-9C19-37AC90E823EB}" destId="{F7F1FEAF-178C-8740-85D5-63ABD8AD1004}" srcOrd="0" destOrd="0" presId="urn:microsoft.com/office/officeart/2005/8/layout/default#1"/>
    <dgm:cxn modelId="{ACE249A4-5B7F-764C-8B27-0AE559CEA2C8}" type="presOf" srcId="{E29165FD-26E7-4EDE-B88A-816075697358}" destId="{21C713A2-0864-6F4E-8DA9-D80B0D0B67C9}" srcOrd="0" destOrd="1" presId="urn:microsoft.com/office/officeart/2005/8/layout/default#1"/>
    <dgm:cxn modelId="{8BBDFD85-B95F-45FB-92DE-4A12EDC6DB54}" srcId="{17B8D02B-78AF-4488-AF8D-65A00B307A21}" destId="{99B4D1C0-A823-4C5D-8105-A3D30050B2BB}" srcOrd="1" destOrd="0" parTransId="{28F50596-F961-4CB4-939A-D0C8ABE72BCC}" sibTransId="{B9BEDBFD-E051-49C6-97E7-5C5E9C620F5C}"/>
    <dgm:cxn modelId="{082A7B19-11B7-4D97-AD34-67C1460FC40E}" srcId="{E4604577-9310-46BD-B9B4-E50A59BEB461}" destId="{17B8D02B-78AF-4488-AF8D-65A00B307A21}" srcOrd="0" destOrd="0" parTransId="{FC6A6CCD-74D3-4521-A645-5C06D5B7E8B0}" sibTransId="{2FFBC979-E727-4BA0-9D24-FA13366E87D4}"/>
    <dgm:cxn modelId="{E6B09B3C-D911-438F-A9B4-D809EF8B9E97}" srcId="{9C6978C0-1A04-45EA-9C19-37AC90E823EB}" destId="{49C93612-F7D9-419E-9958-210D80634DE5}" srcOrd="1" destOrd="0" parTransId="{A33A1DA2-5BAC-49D9-83A8-66ADF7C13EB8}" sibTransId="{B5B642CF-F6DC-4ABA-B2BD-A4C680D62751}"/>
    <dgm:cxn modelId="{544D17AC-C769-C044-9BBD-70B55A0076CE}" type="presOf" srcId="{99B4D1C0-A823-4C5D-8105-A3D30050B2BB}" destId="{21C713A2-0864-6F4E-8DA9-D80B0D0B67C9}" srcOrd="0" destOrd="2" presId="urn:microsoft.com/office/officeart/2005/8/layout/default#1"/>
    <dgm:cxn modelId="{CFA969C5-D209-4ACA-943F-AB5B2579737C}" srcId="{17B8D02B-78AF-4488-AF8D-65A00B307A21}" destId="{96D3FD49-C4CF-4A50-81B6-727D395BF0E1}" srcOrd="2" destOrd="0" parTransId="{3095F501-6741-4043-8DB2-3B64DB0DEE9A}" sibTransId="{8CF7BC94-AC67-4B8A-A296-791A076CA8D3}"/>
    <dgm:cxn modelId="{F0CCE62E-0E8E-D84B-A067-CA31C86F85F0}" type="presOf" srcId="{333BDCB5-12B5-4FD4-A64D-83C895688DF0}" destId="{21C713A2-0864-6F4E-8DA9-D80B0D0B67C9}" srcOrd="0" destOrd="4" presId="urn:microsoft.com/office/officeart/2005/8/layout/default#1"/>
    <dgm:cxn modelId="{D14C9A27-5FA9-2644-9B95-8F3D34DA97BC}" type="presOf" srcId="{E4604577-9310-46BD-B9B4-E50A59BEB461}" destId="{697A2C7B-BA23-F846-9C4E-DE06666FB72F}" srcOrd="0" destOrd="0" presId="urn:microsoft.com/office/officeart/2005/8/layout/default#1"/>
    <dgm:cxn modelId="{213D7F74-C885-7E47-81BB-8B0A4DDEFD71}" type="presOf" srcId="{F1C0C00F-3E09-4129-B3E9-2552C7A763F6}" destId="{21C713A2-0864-6F4E-8DA9-D80B0D0B67C9}" srcOrd="0" destOrd="6" presId="urn:microsoft.com/office/officeart/2005/8/layout/default#1"/>
    <dgm:cxn modelId="{5024FFAF-9FCB-4FD3-91F8-E7D9B0D59F33}" srcId="{17B8D02B-78AF-4488-AF8D-65A00B307A21}" destId="{8AE11633-C1DB-4EDD-B923-272C79E1B795}" srcOrd="6" destOrd="0" parTransId="{E32B2F97-6D5D-42C9-9E33-6EBB4F77755B}" sibTransId="{6A699C99-C42D-42A5-8528-88F37B5EBE7D}"/>
    <dgm:cxn modelId="{D32D4117-43C0-0B41-B11D-A94EEBFE8F4C}" type="presOf" srcId="{17B8D02B-78AF-4488-AF8D-65A00B307A21}" destId="{21C713A2-0864-6F4E-8DA9-D80B0D0B67C9}" srcOrd="0" destOrd="0" presId="urn:microsoft.com/office/officeart/2005/8/layout/default#1"/>
    <dgm:cxn modelId="{A6A99651-6E7B-466A-A36C-8D87FC5E0A8D}" srcId="{17B8D02B-78AF-4488-AF8D-65A00B307A21}" destId="{F1C0C00F-3E09-4129-B3E9-2552C7A763F6}" srcOrd="5" destOrd="0" parTransId="{A84A6440-4F50-4E9F-8ADB-D3473172D735}" sibTransId="{9BF1D194-077D-4094-84EE-C22D6420BE34}"/>
    <dgm:cxn modelId="{D4662340-C873-AE45-85F5-6586D4DDA96E}" type="presOf" srcId="{C7C59244-0939-4CE6-BFE0-224071640DF9}" destId="{21C713A2-0864-6F4E-8DA9-D80B0D0B67C9}" srcOrd="0" destOrd="5" presId="urn:microsoft.com/office/officeart/2005/8/layout/default#1"/>
    <dgm:cxn modelId="{D9AC5C7B-DFA1-284B-B43A-D811A88FA378}" type="presOf" srcId="{F41CBB7C-D46A-492F-B05C-6736F4F9FC6D}" destId="{F7F1FEAF-178C-8740-85D5-63ABD8AD1004}" srcOrd="0" destOrd="1" presId="urn:microsoft.com/office/officeart/2005/8/layout/default#1"/>
    <dgm:cxn modelId="{B08484A1-A920-49A7-8DA6-9B17BA15684F}" srcId="{17B8D02B-78AF-4488-AF8D-65A00B307A21}" destId="{C7C59244-0939-4CE6-BFE0-224071640DF9}" srcOrd="4" destOrd="0" parTransId="{516AE3D0-B5F6-4A0B-8F8A-4F9CC68B1EBF}" sibTransId="{F3863BA2-DEA0-4E15-A5F4-BA6A206C1F14}"/>
    <dgm:cxn modelId="{93FEE394-6C28-D24E-9305-9649A143513A}" type="presOf" srcId="{49C93612-F7D9-419E-9958-210D80634DE5}" destId="{F7F1FEAF-178C-8740-85D5-63ABD8AD1004}" srcOrd="0" destOrd="2" presId="urn:microsoft.com/office/officeart/2005/8/layout/default#1"/>
    <dgm:cxn modelId="{A8B08EB4-45FB-2442-8F07-529516EB4FDF}" type="presOf" srcId="{8AE11633-C1DB-4EDD-B923-272C79E1B795}" destId="{21C713A2-0864-6F4E-8DA9-D80B0D0B67C9}" srcOrd="0" destOrd="7" presId="urn:microsoft.com/office/officeart/2005/8/layout/default#1"/>
    <dgm:cxn modelId="{DD7C4ED5-B027-4BEC-BF2B-D9A1BBA0EC01}" srcId="{17B8D02B-78AF-4488-AF8D-65A00B307A21}" destId="{333BDCB5-12B5-4FD4-A64D-83C895688DF0}" srcOrd="3" destOrd="0" parTransId="{A2B76D98-97EA-4EF9-AD7C-E7AE28172E60}" sibTransId="{FFAD3918-F072-40DE-A73A-975F805CD5F3}"/>
    <dgm:cxn modelId="{C16E7028-896A-A04E-82D7-AF90F0B4B88B}" type="presOf" srcId="{96D3FD49-C4CF-4A50-81B6-727D395BF0E1}" destId="{21C713A2-0864-6F4E-8DA9-D80B0D0B67C9}" srcOrd="0" destOrd="3" presId="urn:microsoft.com/office/officeart/2005/8/layout/default#1"/>
    <dgm:cxn modelId="{C703E2EE-A3EB-4F86-9853-58F686CB3435}" srcId="{E4604577-9310-46BD-B9B4-E50A59BEB461}" destId="{9C6978C0-1A04-45EA-9C19-37AC90E823EB}" srcOrd="1" destOrd="0" parTransId="{E419166D-CFF9-4C67-90F5-4AFF6DEA4DFA}" sibTransId="{3DFD03C8-971B-46EC-A43B-B8F919059894}"/>
    <dgm:cxn modelId="{8C97A936-B469-9048-870E-05BF817E1555}" type="presParOf" srcId="{697A2C7B-BA23-F846-9C4E-DE06666FB72F}" destId="{21C713A2-0864-6F4E-8DA9-D80B0D0B67C9}" srcOrd="0" destOrd="0" presId="urn:microsoft.com/office/officeart/2005/8/layout/default#1"/>
    <dgm:cxn modelId="{2F716EA3-E76E-7B42-AB50-76FFC8721C09}" type="presParOf" srcId="{697A2C7B-BA23-F846-9C4E-DE06666FB72F}" destId="{124EBC08-8639-F849-BC7E-8BA49065E3E7}" srcOrd="1" destOrd="0" presId="urn:microsoft.com/office/officeart/2005/8/layout/default#1"/>
    <dgm:cxn modelId="{403ACBF3-264E-0547-BE64-D79B2C6F857D}" type="presParOf" srcId="{697A2C7B-BA23-F846-9C4E-DE06666FB72F}" destId="{F7F1FEAF-178C-8740-85D5-63ABD8AD1004}" srcOrd="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65E09D-9506-4039-8416-C2ABDD37A4A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1EDF138-0779-4FB8-9E09-92FD918F0108}">
      <dgm:prSet/>
      <dgm:spPr/>
      <dgm:t>
        <a:bodyPr/>
        <a:lstStyle/>
        <a:p>
          <a:r>
            <a:rPr lang="en-US" dirty="0"/>
            <a:t>Results and discussions on the experimentation conducted after testing.</a:t>
          </a:r>
        </a:p>
      </dgm:t>
    </dgm:pt>
    <dgm:pt modelId="{AEEBC8F2-302E-4EC4-B546-51C72BDCB749}" type="parTrans" cxnId="{0530B4CC-F250-47B3-8D04-D832BCC06CF5}">
      <dgm:prSet/>
      <dgm:spPr/>
      <dgm:t>
        <a:bodyPr/>
        <a:lstStyle/>
        <a:p>
          <a:endParaRPr lang="en-US"/>
        </a:p>
      </dgm:t>
    </dgm:pt>
    <dgm:pt modelId="{1FD0968B-A9E9-4B38-AE12-FB7EEA655950}" type="sibTrans" cxnId="{0530B4CC-F250-47B3-8D04-D832BCC06CF5}">
      <dgm:prSet/>
      <dgm:spPr/>
      <dgm:t>
        <a:bodyPr/>
        <a:lstStyle/>
        <a:p>
          <a:endParaRPr lang="en-US"/>
        </a:p>
      </dgm:t>
    </dgm:pt>
    <dgm:pt modelId="{5B3F380B-8AD1-4E4B-BD15-A2BF38E19859}">
      <dgm:prSet/>
      <dgm:spPr/>
      <dgm:t>
        <a:bodyPr/>
        <a:lstStyle/>
        <a:p>
          <a:r>
            <a:rPr lang="en-US" dirty="0"/>
            <a:t>Are the results same as expected? Is it as per initial estimates planned?  If there is a deviation, give the reasons for the change.</a:t>
          </a:r>
        </a:p>
      </dgm:t>
    </dgm:pt>
    <dgm:pt modelId="{DCE68E5F-655E-4FBE-8DD8-04EC3984E9BD}" type="parTrans" cxnId="{963B5ECF-E379-4CB2-A4A8-45F37871A5CE}">
      <dgm:prSet/>
      <dgm:spPr/>
      <dgm:t>
        <a:bodyPr/>
        <a:lstStyle/>
        <a:p>
          <a:endParaRPr lang="en-US"/>
        </a:p>
      </dgm:t>
    </dgm:pt>
    <dgm:pt modelId="{E67DE9AF-5F71-4796-BA31-2C4CC543B33E}" type="sibTrans" cxnId="{963B5ECF-E379-4CB2-A4A8-45F37871A5CE}">
      <dgm:prSet/>
      <dgm:spPr/>
      <dgm:t>
        <a:bodyPr/>
        <a:lstStyle/>
        <a:p>
          <a:endParaRPr lang="en-US"/>
        </a:p>
      </dgm:t>
    </dgm:pt>
    <dgm:pt modelId="{54598D88-226F-46D7-944B-8CF648A9D4DF}">
      <dgm:prSet/>
      <dgm:spPr/>
      <dgm:t>
        <a:bodyPr/>
        <a:lstStyle/>
        <a:p>
          <a:r>
            <a:rPr lang="en-US"/>
            <a:t>Results obtained in comparison other with other technology/methodology including graphs/charts (if applicable).</a:t>
          </a:r>
        </a:p>
      </dgm:t>
    </dgm:pt>
    <dgm:pt modelId="{DDF48557-A4C8-40FC-8F9F-4D8E2E6FF1D4}" type="parTrans" cxnId="{10FB01B3-5E4A-4E54-9857-0519D73DFC0B}">
      <dgm:prSet/>
      <dgm:spPr/>
      <dgm:t>
        <a:bodyPr/>
        <a:lstStyle/>
        <a:p>
          <a:endParaRPr lang="en-US"/>
        </a:p>
      </dgm:t>
    </dgm:pt>
    <dgm:pt modelId="{27D0FC8B-DCE9-44B9-A28E-F619849B189A}" type="sibTrans" cxnId="{10FB01B3-5E4A-4E54-9857-0519D73DFC0B}">
      <dgm:prSet/>
      <dgm:spPr/>
      <dgm:t>
        <a:bodyPr/>
        <a:lstStyle/>
        <a:p>
          <a:endParaRPr lang="en-US"/>
        </a:p>
      </dgm:t>
    </dgm:pt>
    <dgm:pt modelId="{2EA81A78-F0FF-47EE-8C03-B9C4DC4CE64D}">
      <dgm:prSet/>
      <dgm:spPr/>
      <dgm:t>
        <a:bodyPr/>
        <a:lstStyle/>
        <a:p>
          <a:r>
            <a:rPr lang="en-US" dirty="0"/>
            <a:t>Product based projects can explain how your product meets the requirements. Clearly tie each test to the requirement (forward and backward traceability).</a:t>
          </a:r>
        </a:p>
      </dgm:t>
    </dgm:pt>
    <dgm:pt modelId="{08FED8BA-85F0-4D23-AAFD-E03427C618C9}" type="parTrans" cxnId="{1D1A7F36-27E6-460B-AC79-4DD9D6C25D8A}">
      <dgm:prSet/>
      <dgm:spPr/>
      <dgm:t>
        <a:bodyPr/>
        <a:lstStyle/>
        <a:p>
          <a:endParaRPr lang="en-US"/>
        </a:p>
      </dgm:t>
    </dgm:pt>
    <dgm:pt modelId="{A55526C3-7C18-4AAB-8A63-721148D67B24}" type="sibTrans" cxnId="{1D1A7F36-27E6-460B-AC79-4DD9D6C25D8A}">
      <dgm:prSet/>
      <dgm:spPr/>
      <dgm:t>
        <a:bodyPr/>
        <a:lstStyle/>
        <a:p>
          <a:endParaRPr lang="en-US"/>
        </a:p>
      </dgm:t>
    </dgm:pt>
    <dgm:pt modelId="{26C06DE5-31DF-41D2-ADEF-2F5A0DD6F181}" type="pres">
      <dgm:prSet presAssocID="{4165E09D-9506-4039-8416-C2ABDD37A4A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A29F19-BCC4-4E1D-A534-43992A34DFC0}" type="pres">
      <dgm:prSet presAssocID="{51EDF138-0779-4FB8-9E09-92FD918F0108}" presName="compNode" presStyleCnt="0"/>
      <dgm:spPr/>
    </dgm:pt>
    <dgm:pt modelId="{925292AF-D62F-4166-9E49-5186906AE849}" type="pres">
      <dgm:prSet presAssocID="{51EDF138-0779-4FB8-9E09-92FD918F0108}" presName="bgRect" presStyleLbl="bgShp" presStyleIdx="0" presStyleCnt="4"/>
      <dgm:spPr/>
    </dgm:pt>
    <dgm:pt modelId="{5E5486BE-35D7-4D9A-8E79-76C6FA09B8CC}" type="pres">
      <dgm:prSet presAssocID="{51EDF138-0779-4FB8-9E09-92FD918F010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Flask"/>
        </a:ext>
      </dgm:extLst>
    </dgm:pt>
    <dgm:pt modelId="{042E2DC6-2D67-45F9-99B5-6DCBE023131B}" type="pres">
      <dgm:prSet presAssocID="{51EDF138-0779-4FB8-9E09-92FD918F0108}" presName="spaceRect" presStyleCnt="0"/>
      <dgm:spPr/>
    </dgm:pt>
    <dgm:pt modelId="{0A35DED7-BA30-4C68-BAF0-C10A5BB3885B}" type="pres">
      <dgm:prSet presAssocID="{51EDF138-0779-4FB8-9E09-92FD918F0108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C860938-7A7F-4EFC-8B4C-B72EA0DC5F1D}" type="pres">
      <dgm:prSet presAssocID="{1FD0968B-A9E9-4B38-AE12-FB7EEA655950}" presName="sibTrans" presStyleCnt="0"/>
      <dgm:spPr/>
    </dgm:pt>
    <dgm:pt modelId="{7E0F9DE0-0B69-4FE8-A136-6BDFFE3EA882}" type="pres">
      <dgm:prSet presAssocID="{5B3F380B-8AD1-4E4B-BD15-A2BF38E19859}" presName="compNode" presStyleCnt="0"/>
      <dgm:spPr/>
    </dgm:pt>
    <dgm:pt modelId="{00CE4E02-6DAD-40DE-8296-A21F36DCE130}" type="pres">
      <dgm:prSet presAssocID="{5B3F380B-8AD1-4E4B-BD15-A2BF38E19859}" presName="bgRect" presStyleLbl="bgShp" presStyleIdx="1" presStyleCnt="4"/>
      <dgm:spPr/>
    </dgm:pt>
    <dgm:pt modelId="{CADA8D02-A478-47C9-A90E-DECA91DB0AA7}" type="pres">
      <dgm:prSet presAssocID="{5B3F380B-8AD1-4E4B-BD15-A2BF38E1985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Speed Bump"/>
        </a:ext>
      </dgm:extLst>
    </dgm:pt>
    <dgm:pt modelId="{512AE930-7894-4EF3-A88A-699FAD2E167B}" type="pres">
      <dgm:prSet presAssocID="{5B3F380B-8AD1-4E4B-BD15-A2BF38E19859}" presName="spaceRect" presStyleCnt="0"/>
      <dgm:spPr/>
    </dgm:pt>
    <dgm:pt modelId="{AC08F9AF-4DDC-4478-8CD5-7AF25244337C}" type="pres">
      <dgm:prSet presAssocID="{5B3F380B-8AD1-4E4B-BD15-A2BF38E19859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0A4E8FE-99D0-4139-81FA-52584278CEA0}" type="pres">
      <dgm:prSet presAssocID="{E67DE9AF-5F71-4796-BA31-2C4CC543B33E}" presName="sibTrans" presStyleCnt="0"/>
      <dgm:spPr/>
    </dgm:pt>
    <dgm:pt modelId="{90592684-26CF-45FD-BD3C-ACCB1EF21E11}" type="pres">
      <dgm:prSet presAssocID="{54598D88-226F-46D7-944B-8CF648A9D4DF}" presName="compNode" presStyleCnt="0"/>
      <dgm:spPr/>
    </dgm:pt>
    <dgm:pt modelId="{F02E84D1-BEC6-4A1B-8018-568583F68057}" type="pres">
      <dgm:prSet presAssocID="{54598D88-226F-46D7-944B-8CF648A9D4DF}" presName="bgRect" presStyleLbl="bgShp" presStyleIdx="2" presStyleCnt="4"/>
      <dgm:spPr/>
    </dgm:pt>
    <dgm:pt modelId="{35B4EA5F-E386-47DF-9867-ADBBB8F5AA9A}" type="pres">
      <dgm:prSet presAssocID="{54598D88-226F-46D7-944B-8CF648A9D4D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Statistics"/>
        </a:ext>
      </dgm:extLst>
    </dgm:pt>
    <dgm:pt modelId="{4D6CAA65-8EE3-4EE2-8D46-765420653EE7}" type="pres">
      <dgm:prSet presAssocID="{54598D88-226F-46D7-944B-8CF648A9D4DF}" presName="spaceRect" presStyleCnt="0"/>
      <dgm:spPr/>
    </dgm:pt>
    <dgm:pt modelId="{DA26A02B-FF7D-40CF-93DE-96B57CBEF640}" type="pres">
      <dgm:prSet presAssocID="{54598D88-226F-46D7-944B-8CF648A9D4DF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3DD165D-AD4C-470D-B34D-FD14DF19F8CC}" type="pres">
      <dgm:prSet presAssocID="{27D0FC8B-DCE9-44B9-A28E-F619849B189A}" presName="sibTrans" presStyleCnt="0"/>
      <dgm:spPr/>
    </dgm:pt>
    <dgm:pt modelId="{8E1F2ECC-523A-45E7-8269-AEAA5608441E}" type="pres">
      <dgm:prSet presAssocID="{2EA81A78-F0FF-47EE-8C03-B9C4DC4CE64D}" presName="compNode" presStyleCnt="0"/>
      <dgm:spPr/>
    </dgm:pt>
    <dgm:pt modelId="{30BFEBED-2922-4BB8-A1F3-098FEAAB3059}" type="pres">
      <dgm:prSet presAssocID="{2EA81A78-F0FF-47EE-8C03-B9C4DC4CE64D}" presName="bgRect" presStyleLbl="bgShp" presStyleIdx="3" presStyleCnt="4"/>
      <dgm:spPr/>
    </dgm:pt>
    <dgm:pt modelId="{AD4E5DD4-4036-41F9-81A6-4B3FA0D793DA}" type="pres">
      <dgm:prSet presAssocID="{2EA81A78-F0FF-47EE-8C03-B9C4DC4CE6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Barcode"/>
        </a:ext>
      </dgm:extLst>
    </dgm:pt>
    <dgm:pt modelId="{4A7314CC-02B3-49C7-BF93-99722126139F}" type="pres">
      <dgm:prSet presAssocID="{2EA81A78-F0FF-47EE-8C03-B9C4DC4CE64D}" presName="spaceRect" presStyleCnt="0"/>
      <dgm:spPr/>
    </dgm:pt>
    <dgm:pt modelId="{85105C3D-DDE6-4777-94BA-C1325EAED3FE}" type="pres">
      <dgm:prSet presAssocID="{2EA81A78-F0FF-47EE-8C03-B9C4DC4CE64D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D1A7F36-27E6-460B-AC79-4DD9D6C25D8A}" srcId="{4165E09D-9506-4039-8416-C2ABDD37A4AF}" destId="{2EA81A78-F0FF-47EE-8C03-B9C4DC4CE64D}" srcOrd="3" destOrd="0" parTransId="{08FED8BA-85F0-4D23-AAFD-E03427C618C9}" sibTransId="{A55526C3-7C18-4AAB-8A63-721148D67B24}"/>
    <dgm:cxn modelId="{10FB01B3-5E4A-4E54-9857-0519D73DFC0B}" srcId="{4165E09D-9506-4039-8416-C2ABDD37A4AF}" destId="{54598D88-226F-46D7-944B-8CF648A9D4DF}" srcOrd="2" destOrd="0" parTransId="{DDF48557-A4C8-40FC-8F9F-4D8E2E6FF1D4}" sibTransId="{27D0FC8B-DCE9-44B9-A28E-F619849B189A}"/>
    <dgm:cxn modelId="{4A4F320D-80BE-419C-9522-5867CBA9ADF3}" type="presOf" srcId="{51EDF138-0779-4FB8-9E09-92FD918F0108}" destId="{0A35DED7-BA30-4C68-BAF0-C10A5BB3885B}" srcOrd="0" destOrd="0" presId="urn:microsoft.com/office/officeart/2018/2/layout/IconVerticalSolidList"/>
    <dgm:cxn modelId="{963B5ECF-E379-4CB2-A4A8-45F37871A5CE}" srcId="{4165E09D-9506-4039-8416-C2ABDD37A4AF}" destId="{5B3F380B-8AD1-4E4B-BD15-A2BF38E19859}" srcOrd="1" destOrd="0" parTransId="{DCE68E5F-655E-4FBE-8DD8-04EC3984E9BD}" sibTransId="{E67DE9AF-5F71-4796-BA31-2C4CC543B33E}"/>
    <dgm:cxn modelId="{13754BB7-DB2F-410B-BD0E-309840C4C118}" type="presOf" srcId="{5B3F380B-8AD1-4E4B-BD15-A2BF38E19859}" destId="{AC08F9AF-4DDC-4478-8CD5-7AF25244337C}" srcOrd="0" destOrd="0" presId="urn:microsoft.com/office/officeart/2018/2/layout/IconVerticalSolidList"/>
    <dgm:cxn modelId="{4E7D4F08-5E74-49D4-BA2B-71DE4BD0F8DA}" type="presOf" srcId="{2EA81A78-F0FF-47EE-8C03-B9C4DC4CE64D}" destId="{85105C3D-DDE6-4777-94BA-C1325EAED3FE}" srcOrd="0" destOrd="0" presId="urn:microsoft.com/office/officeart/2018/2/layout/IconVerticalSolidList"/>
    <dgm:cxn modelId="{7A3F9FEC-772F-4655-84D3-5DDD08B34EA2}" type="presOf" srcId="{4165E09D-9506-4039-8416-C2ABDD37A4AF}" destId="{26C06DE5-31DF-41D2-ADEF-2F5A0DD6F181}" srcOrd="0" destOrd="0" presId="urn:microsoft.com/office/officeart/2018/2/layout/IconVerticalSolidList"/>
    <dgm:cxn modelId="{36604691-F39B-439E-AA62-BA38291AFE42}" type="presOf" srcId="{54598D88-226F-46D7-944B-8CF648A9D4DF}" destId="{DA26A02B-FF7D-40CF-93DE-96B57CBEF640}" srcOrd="0" destOrd="0" presId="urn:microsoft.com/office/officeart/2018/2/layout/IconVerticalSolidList"/>
    <dgm:cxn modelId="{0530B4CC-F250-47B3-8D04-D832BCC06CF5}" srcId="{4165E09D-9506-4039-8416-C2ABDD37A4AF}" destId="{51EDF138-0779-4FB8-9E09-92FD918F0108}" srcOrd="0" destOrd="0" parTransId="{AEEBC8F2-302E-4EC4-B546-51C72BDCB749}" sibTransId="{1FD0968B-A9E9-4B38-AE12-FB7EEA655950}"/>
    <dgm:cxn modelId="{153AFD4A-C6E2-4F3E-A1B9-B564C467C3F0}" type="presParOf" srcId="{26C06DE5-31DF-41D2-ADEF-2F5A0DD6F181}" destId="{62A29F19-BCC4-4E1D-A534-43992A34DFC0}" srcOrd="0" destOrd="0" presId="urn:microsoft.com/office/officeart/2018/2/layout/IconVerticalSolidList"/>
    <dgm:cxn modelId="{961E4913-B2E5-4F63-A68F-CCBBC674AEC8}" type="presParOf" srcId="{62A29F19-BCC4-4E1D-A534-43992A34DFC0}" destId="{925292AF-D62F-4166-9E49-5186906AE849}" srcOrd="0" destOrd="0" presId="urn:microsoft.com/office/officeart/2018/2/layout/IconVerticalSolidList"/>
    <dgm:cxn modelId="{460E8D5C-F9A6-4202-99F0-FB21B3C8FAD1}" type="presParOf" srcId="{62A29F19-BCC4-4E1D-A534-43992A34DFC0}" destId="{5E5486BE-35D7-4D9A-8E79-76C6FA09B8CC}" srcOrd="1" destOrd="0" presId="urn:microsoft.com/office/officeart/2018/2/layout/IconVerticalSolidList"/>
    <dgm:cxn modelId="{4A3E3B45-D1BA-4CBA-BA17-46105B4A2A87}" type="presParOf" srcId="{62A29F19-BCC4-4E1D-A534-43992A34DFC0}" destId="{042E2DC6-2D67-45F9-99B5-6DCBE023131B}" srcOrd="2" destOrd="0" presId="urn:microsoft.com/office/officeart/2018/2/layout/IconVerticalSolidList"/>
    <dgm:cxn modelId="{96D055DA-E850-4D21-AAF6-4E8A1D004EAF}" type="presParOf" srcId="{62A29F19-BCC4-4E1D-A534-43992A34DFC0}" destId="{0A35DED7-BA30-4C68-BAF0-C10A5BB3885B}" srcOrd="3" destOrd="0" presId="urn:microsoft.com/office/officeart/2018/2/layout/IconVerticalSolidList"/>
    <dgm:cxn modelId="{0D3E20DF-9716-4998-BA7F-C3290E5CFF2A}" type="presParOf" srcId="{26C06DE5-31DF-41D2-ADEF-2F5A0DD6F181}" destId="{2C860938-7A7F-4EFC-8B4C-B72EA0DC5F1D}" srcOrd="1" destOrd="0" presId="urn:microsoft.com/office/officeart/2018/2/layout/IconVerticalSolidList"/>
    <dgm:cxn modelId="{BC415CCE-47C8-432D-AFDB-9D131D4B869D}" type="presParOf" srcId="{26C06DE5-31DF-41D2-ADEF-2F5A0DD6F181}" destId="{7E0F9DE0-0B69-4FE8-A136-6BDFFE3EA882}" srcOrd="2" destOrd="0" presId="urn:microsoft.com/office/officeart/2018/2/layout/IconVerticalSolidList"/>
    <dgm:cxn modelId="{4D481871-FBD6-4B4F-8257-96DACC3BD859}" type="presParOf" srcId="{7E0F9DE0-0B69-4FE8-A136-6BDFFE3EA882}" destId="{00CE4E02-6DAD-40DE-8296-A21F36DCE130}" srcOrd="0" destOrd="0" presId="urn:microsoft.com/office/officeart/2018/2/layout/IconVerticalSolidList"/>
    <dgm:cxn modelId="{21597185-A7A3-4943-96F6-A6F85C8FF107}" type="presParOf" srcId="{7E0F9DE0-0B69-4FE8-A136-6BDFFE3EA882}" destId="{CADA8D02-A478-47C9-A90E-DECA91DB0AA7}" srcOrd="1" destOrd="0" presId="urn:microsoft.com/office/officeart/2018/2/layout/IconVerticalSolidList"/>
    <dgm:cxn modelId="{D6D977D9-825B-49BD-9FC5-096D170F34D1}" type="presParOf" srcId="{7E0F9DE0-0B69-4FE8-A136-6BDFFE3EA882}" destId="{512AE930-7894-4EF3-A88A-699FAD2E167B}" srcOrd="2" destOrd="0" presId="urn:microsoft.com/office/officeart/2018/2/layout/IconVerticalSolidList"/>
    <dgm:cxn modelId="{01D1DAD1-5957-4953-9EC0-3EBA47872E8D}" type="presParOf" srcId="{7E0F9DE0-0B69-4FE8-A136-6BDFFE3EA882}" destId="{AC08F9AF-4DDC-4478-8CD5-7AF25244337C}" srcOrd="3" destOrd="0" presId="urn:microsoft.com/office/officeart/2018/2/layout/IconVerticalSolidList"/>
    <dgm:cxn modelId="{BEBB96F3-F3CC-4753-8108-D918B90DF195}" type="presParOf" srcId="{26C06DE5-31DF-41D2-ADEF-2F5A0DD6F181}" destId="{60A4E8FE-99D0-4139-81FA-52584278CEA0}" srcOrd="3" destOrd="0" presId="urn:microsoft.com/office/officeart/2018/2/layout/IconVerticalSolidList"/>
    <dgm:cxn modelId="{49C2F58D-F6C2-4429-8EEF-78B673C55428}" type="presParOf" srcId="{26C06DE5-31DF-41D2-ADEF-2F5A0DD6F181}" destId="{90592684-26CF-45FD-BD3C-ACCB1EF21E11}" srcOrd="4" destOrd="0" presId="urn:microsoft.com/office/officeart/2018/2/layout/IconVerticalSolidList"/>
    <dgm:cxn modelId="{02BEFAF7-4D1D-4B7B-8843-8A6B6099A24A}" type="presParOf" srcId="{90592684-26CF-45FD-BD3C-ACCB1EF21E11}" destId="{F02E84D1-BEC6-4A1B-8018-568583F68057}" srcOrd="0" destOrd="0" presId="urn:microsoft.com/office/officeart/2018/2/layout/IconVerticalSolidList"/>
    <dgm:cxn modelId="{5D7AFB84-A3EC-4AD5-B941-1033DC5A8D2B}" type="presParOf" srcId="{90592684-26CF-45FD-BD3C-ACCB1EF21E11}" destId="{35B4EA5F-E386-47DF-9867-ADBBB8F5AA9A}" srcOrd="1" destOrd="0" presId="urn:microsoft.com/office/officeart/2018/2/layout/IconVerticalSolidList"/>
    <dgm:cxn modelId="{2BA52D2A-FDFE-4D15-96BE-1B7A42003425}" type="presParOf" srcId="{90592684-26CF-45FD-BD3C-ACCB1EF21E11}" destId="{4D6CAA65-8EE3-4EE2-8D46-765420653EE7}" srcOrd="2" destOrd="0" presId="urn:microsoft.com/office/officeart/2018/2/layout/IconVerticalSolidList"/>
    <dgm:cxn modelId="{74585BA2-EB87-4BCA-84CD-EDB2E264073B}" type="presParOf" srcId="{90592684-26CF-45FD-BD3C-ACCB1EF21E11}" destId="{DA26A02B-FF7D-40CF-93DE-96B57CBEF640}" srcOrd="3" destOrd="0" presId="urn:microsoft.com/office/officeart/2018/2/layout/IconVerticalSolidList"/>
    <dgm:cxn modelId="{6FA03B17-CFD4-4DC8-AD29-741841528424}" type="presParOf" srcId="{26C06DE5-31DF-41D2-ADEF-2F5A0DD6F181}" destId="{53DD165D-AD4C-470D-B34D-FD14DF19F8CC}" srcOrd="5" destOrd="0" presId="urn:microsoft.com/office/officeart/2018/2/layout/IconVerticalSolidList"/>
    <dgm:cxn modelId="{2A35921D-8808-476A-B081-899B65394F9D}" type="presParOf" srcId="{26C06DE5-31DF-41D2-ADEF-2F5A0DD6F181}" destId="{8E1F2ECC-523A-45E7-8269-AEAA5608441E}" srcOrd="6" destOrd="0" presId="urn:microsoft.com/office/officeart/2018/2/layout/IconVerticalSolidList"/>
    <dgm:cxn modelId="{58704575-4773-4CAC-8465-060914BE653B}" type="presParOf" srcId="{8E1F2ECC-523A-45E7-8269-AEAA5608441E}" destId="{30BFEBED-2922-4BB8-A1F3-098FEAAB3059}" srcOrd="0" destOrd="0" presId="urn:microsoft.com/office/officeart/2018/2/layout/IconVerticalSolidList"/>
    <dgm:cxn modelId="{7072A5C7-B49D-4AC0-AB91-25065A38A3A1}" type="presParOf" srcId="{8E1F2ECC-523A-45E7-8269-AEAA5608441E}" destId="{AD4E5DD4-4036-41F9-81A6-4B3FA0D793DA}" srcOrd="1" destOrd="0" presId="urn:microsoft.com/office/officeart/2018/2/layout/IconVerticalSolidList"/>
    <dgm:cxn modelId="{0C4470E2-2E68-4970-927E-2DF0F7812C4C}" type="presParOf" srcId="{8E1F2ECC-523A-45E7-8269-AEAA5608441E}" destId="{4A7314CC-02B3-49C7-BF93-99722126139F}" srcOrd="2" destOrd="0" presId="urn:microsoft.com/office/officeart/2018/2/layout/IconVerticalSolidList"/>
    <dgm:cxn modelId="{AC53C069-A93C-4433-A814-8C9E94230CB4}" type="presParOf" srcId="{8E1F2ECC-523A-45E7-8269-AEAA5608441E}" destId="{85105C3D-DDE6-4777-94BA-C1325EAED3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E9C226-E36F-4B6E-BFC6-25DF87A3B05C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33F0C99-B85B-44C5-BA15-5EEACBDEBCDE}">
      <dgm:prSet custT="1"/>
      <dgm:spPr/>
      <dgm:t>
        <a:bodyPr/>
        <a:lstStyle/>
        <a:p>
          <a:r>
            <a:rPr lang="en-US" sz="2800" kern="1200" dirty="0">
              <a:solidFill>
                <a:schemeClr val="tx1"/>
              </a:solidFill>
              <a:latin typeface="+mn-lt"/>
              <a:ea typeface="Arial"/>
              <a:cs typeface="Arial"/>
              <a:sym typeface="Trebuchet MS"/>
            </a:rPr>
            <a:t>Discussion of how well the schedule was met.</a:t>
          </a:r>
        </a:p>
      </dgm:t>
    </dgm:pt>
    <dgm:pt modelId="{5DD45111-96EF-4BA9-A0BE-A86ABCBA70DF}" type="parTrans" cxnId="{9407931F-166B-4E65-B85A-7533A1A4E581}">
      <dgm:prSet/>
      <dgm:spPr/>
      <dgm:t>
        <a:bodyPr/>
        <a:lstStyle/>
        <a:p>
          <a:endParaRPr lang="en-US"/>
        </a:p>
      </dgm:t>
    </dgm:pt>
    <dgm:pt modelId="{31373D04-335A-4D0A-9AB2-09C5471A0F8E}" type="sibTrans" cxnId="{9407931F-166B-4E65-B85A-7533A1A4E581}">
      <dgm:prSet/>
      <dgm:spPr/>
      <dgm:t>
        <a:bodyPr/>
        <a:lstStyle/>
        <a:p>
          <a:endParaRPr lang="en-US"/>
        </a:p>
      </dgm:t>
    </dgm:pt>
    <dgm:pt modelId="{372DB833-302A-4330-9B25-BD763DAD7E8E}">
      <dgm:prSet custT="1"/>
      <dgm:spPr/>
      <dgm:t>
        <a:bodyPr/>
        <a:lstStyle/>
        <a:p>
          <a:r>
            <a:rPr lang="en-US" sz="2800" kern="1200" dirty="0">
              <a:solidFill>
                <a:schemeClr val="tx1"/>
              </a:solidFill>
              <a:latin typeface="+mn-lt"/>
              <a:ea typeface="Arial"/>
              <a:cs typeface="Arial"/>
              <a:sym typeface="Trebuchet MS"/>
            </a:rPr>
            <a:t>You can add a table,</a:t>
          </a:r>
        </a:p>
      </dgm:t>
    </dgm:pt>
    <dgm:pt modelId="{335E7658-BD33-461B-82DD-861B62D201B6}" type="parTrans" cxnId="{8CAD38EB-E8C2-4260-B70F-D531C0428FD1}">
      <dgm:prSet/>
      <dgm:spPr/>
      <dgm:t>
        <a:bodyPr/>
        <a:lstStyle/>
        <a:p>
          <a:endParaRPr lang="en-US"/>
        </a:p>
      </dgm:t>
    </dgm:pt>
    <dgm:pt modelId="{C0BC0027-3947-4287-B588-D8E3ADE58965}" type="sibTrans" cxnId="{8CAD38EB-E8C2-4260-B70F-D531C0428FD1}">
      <dgm:prSet/>
      <dgm:spPr/>
      <dgm:t>
        <a:bodyPr/>
        <a:lstStyle/>
        <a:p>
          <a:endParaRPr lang="en-US"/>
        </a:p>
      </dgm:t>
    </dgm:pt>
    <dgm:pt modelId="{AE447DB2-013E-42C1-9DEC-33949EB808C6}">
      <dgm:prSet custT="1"/>
      <dgm:spPr/>
      <dgm:t>
        <a:bodyPr/>
        <a:lstStyle/>
        <a:p>
          <a:r>
            <a:rPr lang="en-US" sz="2800" kern="1200" dirty="0">
              <a:solidFill>
                <a:schemeClr val="tx1"/>
              </a:solidFill>
              <a:latin typeface="+mn-lt"/>
              <a:ea typeface="Arial"/>
              <a:cs typeface="Arial"/>
              <a:sym typeface="Trebuchet MS"/>
            </a:rPr>
            <a:t>planned efforts (as per initial estimates) and actual efforts.</a:t>
          </a:r>
        </a:p>
      </dgm:t>
    </dgm:pt>
    <dgm:pt modelId="{BC5D2C8D-7D24-4DAA-81DA-7433491F2F70}" type="parTrans" cxnId="{851C6DD4-696D-4BC2-A3C8-F8610AAE5AEE}">
      <dgm:prSet/>
      <dgm:spPr/>
      <dgm:t>
        <a:bodyPr/>
        <a:lstStyle/>
        <a:p>
          <a:endParaRPr lang="en-US"/>
        </a:p>
      </dgm:t>
    </dgm:pt>
    <dgm:pt modelId="{0807FD85-F153-4830-BD7A-879DF67865A4}" type="sibTrans" cxnId="{851C6DD4-696D-4BC2-A3C8-F8610AAE5AEE}">
      <dgm:prSet/>
      <dgm:spPr/>
      <dgm:t>
        <a:bodyPr/>
        <a:lstStyle/>
        <a:p>
          <a:endParaRPr lang="en-US"/>
        </a:p>
      </dgm:t>
    </dgm:pt>
    <dgm:pt modelId="{C4F01CD3-1727-4957-9E03-86D182910070}">
      <dgm:prSet custT="1"/>
      <dgm:spPr/>
      <dgm:t>
        <a:bodyPr/>
        <a:lstStyle/>
        <a:p>
          <a:r>
            <a:rPr lang="en-US" sz="2800" kern="1200" dirty="0">
              <a:solidFill>
                <a:schemeClr val="tx1"/>
              </a:solidFill>
              <a:latin typeface="+mn-lt"/>
              <a:ea typeface="Arial"/>
              <a:cs typeface="Arial"/>
              <a:sym typeface="Trebuchet MS"/>
            </a:rPr>
            <a:t>If there is a deviation, what is the reason for the change.</a:t>
          </a:r>
        </a:p>
      </dgm:t>
    </dgm:pt>
    <dgm:pt modelId="{6FD028AC-6A70-4002-A860-3C129F473F13}" type="parTrans" cxnId="{EB6DA5E8-1F6C-4B30-9ECD-BC25B85E30D5}">
      <dgm:prSet/>
      <dgm:spPr/>
      <dgm:t>
        <a:bodyPr/>
        <a:lstStyle/>
        <a:p>
          <a:endParaRPr lang="en-US"/>
        </a:p>
      </dgm:t>
    </dgm:pt>
    <dgm:pt modelId="{96E8AB2B-3106-4CA3-8B06-264C98870D6C}" type="sibTrans" cxnId="{EB6DA5E8-1F6C-4B30-9ECD-BC25B85E30D5}">
      <dgm:prSet/>
      <dgm:spPr/>
      <dgm:t>
        <a:bodyPr/>
        <a:lstStyle/>
        <a:p>
          <a:endParaRPr lang="en-US"/>
        </a:p>
      </dgm:t>
    </dgm:pt>
    <dgm:pt modelId="{3E755645-F9B5-5443-8A81-4DF019BCF0CE}" type="pres">
      <dgm:prSet presAssocID="{97E9C226-E36F-4B6E-BFC6-25DF87A3B05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8A0ECA9-C9A8-3747-A44C-1509D8F92F50}" type="pres">
      <dgm:prSet presAssocID="{A33F0C99-B85B-44C5-BA15-5EEACBDEBCDE}" presName="thickLine" presStyleLbl="alignNode1" presStyleIdx="0" presStyleCnt="2"/>
      <dgm:spPr/>
    </dgm:pt>
    <dgm:pt modelId="{019186C7-C2A1-D94B-942A-E39B4B59C1C7}" type="pres">
      <dgm:prSet presAssocID="{A33F0C99-B85B-44C5-BA15-5EEACBDEBCDE}" presName="horz1" presStyleCnt="0"/>
      <dgm:spPr/>
    </dgm:pt>
    <dgm:pt modelId="{E361040E-4CB6-3941-B2A4-700BB419879D}" type="pres">
      <dgm:prSet presAssocID="{A33F0C99-B85B-44C5-BA15-5EEACBDEBCDE}" presName="tx1" presStyleLbl="revTx" presStyleIdx="0" presStyleCnt="4" custScaleX="110145"/>
      <dgm:spPr/>
      <dgm:t>
        <a:bodyPr/>
        <a:lstStyle/>
        <a:p>
          <a:endParaRPr lang="en-US"/>
        </a:p>
      </dgm:t>
    </dgm:pt>
    <dgm:pt modelId="{083781DA-2886-2848-94C5-D8B67C285F2F}" type="pres">
      <dgm:prSet presAssocID="{A33F0C99-B85B-44C5-BA15-5EEACBDEBCDE}" presName="vert1" presStyleCnt="0"/>
      <dgm:spPr/>
    </dgm:pt>
    <dgm:pt modelId="{C4AB23A9-C2DB-DA40-AB85-CE7A900DAEE6}" type="pres">
      <dgm:prSet presAssocID="{372DB833-302A-4330-9B25-BD763DAD7E8E}" presName="thickLine" presStyleLbl="alignNode1" presStyleIdx="1" presStyleCnt="2"/>
      <dgm:spPr/>
    </dgm:pt>
    <dgm:pt modelId="{1B47A48E-9D47-804B-A99C-229D528CC747}" type="pres">
      <dgm:prSet presAssocID="{372DB833-302A-4330-9B25-BD763DAD7E8E}" presName="horz1" presStyleCnt="0"/>
      <dgm:spPr/>
    </dgm:pt>
    <dgm:pt modelId="{564BDA69-A7C1-8E45-8485-298F02AAEFAB}" type="pres">
      <dgm:prSet presAssocID="{372DB833-302A-4330-9B25-BD763DAD7E8E}" presName="tx1" presStyleLbl="revTx" presStyleIdx="1" presStyleCnt="4"/>
      <dgm:spPr/>
      <dgm:t>
        <a:bodyPr/>
        <a:lstStyle/>
        <a:p>
          <a:endParaRPr lang="en-US"/>
        </a:p>
      </dgm:t>
    </dgm:pt>
    <dgm:pt modelId="{B94E3F32-9FE3-9C45-89CD-6233E620C462}" type="pres">
      <dgm:prSet presAssocID="{372DB833-302A-4330-9B25-BD763DAD7E8E}" presName="vert1" presStyleCnt="0"/>
      <dgm:spPr/>
    </dgm:pt>
    <dgm:pt modelId="{0F9DAACF-7E96-764A-951C-FDDB39757C01}" type="pres">
      <dgm:prSet presAssocID="{AE447DB2-013E-42C1-9DEC-33949EB808C6}" presName="vertSpace2a" presStyleCnt="0"/>
      <dgm:spPr/>
    </dgm:pt>
    <dgm:pt modelId="{182D4220-6996-AF4E-848A-E2DDE90720D4}" type="pres">
      <dgm:prSet presAssocID="{AE447DB2-013E-42C1-9DEC-33949EB808C6}" presName="horz2" presStyleCnt="0"/>
      <dgm:spPr/>
    </dgm:pt>
    <dgm:pt modelId="{7DFEA359-960F-4449-8A13-B8323222558E}" type="pres">
      <dgm:prSet presAssocID="{AE447DB2-013E-42C1-9DEC-33949EB808C6}" presName="horzSpace2" presStyleCnt="0"/>
      <dgm:spPr/>
    </dgm:pt>
    <dgm:pt modelId="{A6B96208-A56B-6048-9BCE-791766AA27AD}" type="pres">
      <dgm:prSet presAssocID="{AE447DB2-013E-42C1-9DEC-33949EB808C6}" presName="tx2" presStyleLbl="revTx" presStyleIdx="2" presStyleCnt="4"/>
      <dgm:spPr/>
      <dgm:t>
        <a:bodyPr/>
        <a:lstStyle/>
        <a:p>
          <a:endParaRPr lang="en-US"/>
        </a:p>
      </dgm:t>
    </dgm:pt>
    <dgm:pt modelId="{015A819B-FB25-E44E-9B14-CB04C50A8289}" type="pres">
      <dgm:prSet presAssocID="{AE447DB2-013E-42C1-9DEC-33949EB808C6}" presName="vert2" presStyleCnt="0"/>
      <dgm:spPr/>
    </dgm:pt>
    <dgm:pt modelId="{519EE9A5-F571-F645-B20D-0A7F43734731}" type="pres">
      <dgm:prSet presAssocID="{AE447DB2-013E-42C1-9DEC-33949EB808C6}" presName="thinLine2b" presStyleLbl="callout" presStyleIdx="0" presStyleCnt="2"/>
      <dgm:spPr/>
    </dgm:pt>
    <dgm:pt modelId="{D0D25821-1A69-6E43-953F-80EC59C45897}" type="pres">
      <dgm:prSet presAssocID="{AE447DB2-013E-42C1-9DEC-33949EB808C6}" presName="vertSpace2b" presStyleCnt="0"/>
      <dgm:spPr/>
    </dgm:pt>
    <dgm:pt modelId="{06967C07-FC55-6B46-8C7C-9FC5CAD15FDF}" type="pres">
      <dgm:prSet presAssocID="{C4F01CD3-1727-4957-9E03-86D182910070}" presName="horz2" presStyleCnt="0"/>
      <dgm:spPr/>
    </dgm:pt>
    <dgm:pt modelId="{2AF6E93A-DD72-1246-AB22-060F5C4B4BB4}" type="pres">
      <dgm:prSet presAssocID="{C4F01CD3-1727-4957-9E03-86D182910070}" presName="horzSpace2" presStyleCnt="0"/>
      <dgm:spPr/>
    </dgm:pt>
    <dgm:pt modelId="{5C77BB93-DF76-FA49-90D7-520C6B00D32A}" type="pres">
      <dgm:prSet presAssocID="{C4F01CD3-1727-4957-9E03-86D182910070}" presName="tx2" presStyleLbl="revTx" presStyleIdx="3" presStyleCnt="4"/>
      <dgm:spPr/>
      <dgm:t>
        <a:bodyPr/>
        <a:lstStyle/>
        <a:p>
          <a:endParaRPr lang="en-US"/>
        </a:p>
      </dgm:t>
    </dgm:pt>
    <dgm:pt modelId="{C7AF4B4B-5854-EE43-B823-CFB173842AFA}" type="pres">
      <dgm:prSet presAssocID="{C4F01CD3-1727-4957-9E03-86D182910070}" presName="vert2" presStyleCnt="0"/>
      <dgm:spPr/>
    </dgm:pt>
    <dgm:pt modelId="{B029EB3A-5FE8-9B4B-BF02-74EE52F0FC9B}" type="pres">
      <dgm:prSet presAssocID="{C4F01CD3-1727-4957-9E03-86D182910070}" presName="thinLine2b" presStyleLbl="callout" presStyleIdx="1" presStyleCnt="2"/>
      <dgm:spPr/>
    </dgm:pt>
    <dgm:pt modelId="{B4261056-297D-B145-9E74-CACD2B406E83}" type="pres">
      <dgm:prSet presAssocID="{C4F01CD3-1727-4957-9E03-86D182910070}" presName="vertSpace2b" presStyleCnt="0"/>
      <dgm:spPr/>
    </dgm:pt>
  </dgm:ptLst>
  <dgm:cxnLst>
    <dgm:cxn modelId="{CADCA7A1-F571-3C4D-B704-A983D6AD4A9B}" type="presOf" srcId="{97E9C226-E36F-4B6E-BFC6-25DF87A3B05C}" destId="{3E755645-F9B5-5443-8A81-4DF019BCF0CE}" srcOrd="0" destOrd="0" presId="urn:microsoft.com/office/officeart/2008/layout/LinedList"/>
    <dgm:cxn modelId="{4A9C473B-15FD-1A43-8EFE-50D10CE47A16}" type="presOf" srcId="{C4F01CD3-1727-4957-9E03-86D182910070}" destId="{5C77BB93-DF76-FA49-90D7-520C6B00D32A}" srcOrd="0" destOrd="0" presId="urn:microsoft.com/office/officeart/2008/layout/LinedList"/>
    <dgm:cxn modelId="{9407931F-166B-4E65-B85A-7533A1A4E581}" srcId="{97E9C226-E36F-4B6E-BFC6-25DF87A3B05C}" destId="{A33F0C99-B85B-44C5-BA15-5EEACBDEBCDE}" srcOrd="0" destOrd="0" parTransId="{5DD45111-96EF-4BA9-A0BE-A86ABCBA70DF}" sibTransId="{31373D04-335A-4D0A-9AB2-09C5471A0F8E}"/>
    <dgm:cxn modelId="{EB6DA5E8-1F6C-4B30-9ECD-BC25B85E30D5}" srcId="{372DB833-302A-4330-9B25-BD763DAD7E8E}" destId="{C4F01CD3-1727-4957-9E03-86D182910070}" srcOrd="1" destOrd="0" parTransId="{6FD028AC-6A70-4002-A860-3C129F473F13}" sibTransId="{96E8AB2B-3106-4CA3-8B06-264C98870D6C}"/>
    <dgm:cxn modelId="{6C16610A-8771-7F46-85CE-0A89EAFA046A}" type="presOf" srcId="{AE447DB2-013E-42C1-9DEC-33949EB808C6}" destId="{A6B96208-A56B-6048-9BCE-791766AA27AD}" srcOrd="0" destOrd="0" presId="urn:microsoft.com/office/officeart/2008/layout/LinedList"/>
    <dgm:cxn modelId="{46B47926-254E-2E4A-A914-34AA9BDBA4D0}" type="presOf" srcId="{A33F0C99-B85B-44C5-BA15-5EEACBDEBCDE}" destId="{E361040E-4CB6-3941-B2A4-700BB419879D}" srcOrd="0" destOrd="0" presId="urn:microsoft.com/office/officeart/2008/layout/LinedList"/>
    <dgm:cxn modelId="{707B772D-DDC4-804D-8095-3A9F19FB7C02}" type="presOf" srcId="{372DB833-302A-4330-9B25-BD763DAD7E8E}" destId="{564BDA69-A7C1-8E45-8485-298F02AAEFAB}" srcOrd="0" destOrd="0" presId="urn:microsoft.com/office/officeart/2008/layout/LinedList"/>
    <dgm:cxn modelId="{851C6DD4-696D-4BC2-A3C8-F8610AAE5AEE}" srcId="{372DB833-302A-4330-9B25-BD763DAD7E8E}" destId="{AE447DB2-013E-42C1-9DEC-33949EB808C6}" srcOrd="0" destOrd="0" parTransId="{BC5D2C8D-7D24-4DAA-81DA-7433491F2F70}" sibTransId="{0807FD85-F153-4830-BD7A-879DF67865A4}"/>
    <dgm:cxn modelId="{8CAD38EB-E8C2-4260-B70F-D531C0428FD1}" srcId="{97E9C226-E36F-4B6E-BFC6-25DF87A3B05C}" destId="{372DB833-302A-4330-9B25-BD763DAD7E8E}" srcOrd="1" destOrd="0" parTransId="{335E7658-BD33-461B-82DD-861B62D201B6}" sibTransId="{C0BC0027-3947-4287-B588-D8E3ADE58965}"/>
    <dgm:cxn modelId="{B65944F9-6C5B-0A41-A001-F725DDEA0829}" type="presParOf" srcId="{3E755645-F9B5-5443-8A81-4DF019BCF0CE}" destId="{08A0ECA9-C9A8-3747-A44C-1509D8F92F50}" srcOrd="0" destOrd="0" presId="urn:microsoft.com/office/officeart/2008/layout/LinedList"/>
    <dgm:cxn modelId="{CC2F9C97-09B9-EE45-A4F5-68E80DBB0798}" type="presParOf" srcId="{3E755645-F9B5-5443-8A81-4DF019BCF0CE}" destId="{019186C7-C2A1-D94B-942A-E39B4B59C1C7}" srcOrd="1" destOrd="0" presId="urn:microsoft.com/office/officeart/2008/layout/LinedList"/>
    <dgm:cxn modelId="{97D2E56B-A127-5445-87B0-F2F4FDE6E1DE}" type="presParOf" srcId="{019186C7-C2A1-D94B-942A-E39B4B59C1C7}" destId="{E361040E-4CB6-3941-B2A4-700BB419879D}" srcOrd="0" destOrd="0" presId="urn:microsoft.com/office/officeart/2008/layout/LinedList"/>
    <dgm:cxn modelId="{71939752-64F0-5E40-AC43-563E7EACC845}" type="presParOf" srcId="{019186C7-C2A1-D94B-942A-E39B4B59C1C7}" destId="{083781DA-2886-2848-94C5-D8B67C285F2F}" srcOrd="1" destOrd="0" presId="urn:microsoft.com/office/officeart/2008/layout/LinedList"/>
    <dgm:cxn modelId="{8E426389-1470-7C49-995C-0A68ABCBFC36}" type="presParOf" srcId="{3E755645-F9B5-5443-8A81-4DF019BCF0CE}" destId="{C4AB23A9-C2DB-DA40-AB85-CE7A900DAEE6}" srcOrd="2" destOrd="0" presId="urn:microsoft.com/office/officeart/2008/layout/LinedList"/>
    <dgm:cxn modelId="{DD019451-7EED-4F4A-89D2-F2D62D0E8AA7}" type="presParOf" srcId="{3E755645-F9B5-5443-8A81-4DF019BCF0CE}" destId="{1B47A48E-9D47-804B-A99C-229D528CC747}" srcOrd="3" destOrd="0" presId="urn:microsoft.com/office/officeart/2008/layout/LinedList"/>
    <dgm:cxn modelId="{99434AAB-C555-AE4A-B8B3-C68591A3F7BE}" type="presParOf" srcId="{1B47A48E-9D47-804B-A99C-229D528CC747}" destId="{564BDA69-A7C1-8E45-8485-298F02AAEFAB}" srcOrd="0" destOrd="0" presId="urn:microsoft.com/office/officeart/2008/layout/LinedList"/>
    <dgm:cxn modelId="{E8166EBA-3419-8549-8014-EBBB5E1AF3B8}" type="presParOf" srcId="{1B47A48E-9D47-804B-A99C-229D528CC747}" destId="{B94E3F32-9FE3-9C45-89CD-6233E620C462}" srcOrd="1" destOrd="0" presId="urn:microsoft.com/office/officeart/2008/layout/LinedList"/>
    <dgm:cxn modelId="{96990076-52E4-0948-80A9-B91FCFC56AE0}" type="presParOf" srcId="{B94E3F32-9FE3-9C45-89CD-6233E620C462}" destId="{0F9DAACF-7E96-764A-951C-FDDB39757C01}" srcOrd="0" destOrd="0" presId="urn:microsoft.com/office/officeart/2008/layout/LinedList"/>
    <dgm:cxn modelId="{053D6B09-B6A5-E44E-BCAA-2677BB5462B2}" type="presParOf" srcId="{B94E3F32-9FE3-9C45-89CD-6233E620C462}" destId="{182D4220-6996-AF4E-848A-E2DDE90720D4}" srcOrd="1" destOrd="0" presId="urn:microsoft.com/office/officeart/2008/layout/LinedList"/>
    <dgm:cxn modelId="{890EEB7E-E30F-B546-82A9-58874C52655C}" type="presParOf" srcId="{182D4220-6996-AF4E-848A-E2DDE90720D4}" destId="{7DFEA359-960F-4449-8A13-B8323222558E}" srcOrd="0" destOrd="0" presId="urn:microsoft.com/office/officeart/2008/layout/LinedList"/>
    <dgm:cxn modelId="{EA786247-9012-A942-BDB2-748F85F8DF69}" type="presParOf" srcId="{182D4220-6996-AF4E-848A-E2DDE90720D4}" destId="{A6B96208-A56B-6048-9BCE-791766AA27AD}" srcOrd="1" destOrd="0" presId="urn:microsoft.com/office/officeart/2008/layout/LinedList"/>
    <dgm:cxn modelId="{9B8C3FD8-9744-1344-AF2D-80D8D0523931}" type="presParOf" srcId="{182D4220-6996-AF4E-848A-E2DDE90720D4}" destId="{015A819B-FB25-E44E-9B14-CB04C50A8289}" srcOrd="2" destOrd="0" presId="urn:microsoft.com/office/officeart/2008/layout/LinedList"/>
    <dgm:cxn modelId="{F7EB8314-6D77-3447-8B3E-A84CE0009323}" type="presParOf" srcId="{B94E3F32-9FE3-9C45-89CD-6233E620C462}" destId="{519EE9A5-F571-F645-B20D-0A7F43734731}" srcOrd="2" destOrd="0" presId="urn:microsoft.com/office/officeart/2008/layout/LinedList"/>
    <dgm:cxn modelId="{7906960B-8D4A-A043-970C-60898DED1486}" type="presParOf" srcId="{B94E3F32-9FE3-9C45-89CD-6233E620C462}" destId="{D0D25821-1A69-6E43-953F-80EC59C45897}" srcOrd="3" destOrd="0" presId="urn:microsoft.com/office/officeart/2008/layout/LinedList"/>
    <dgm:cxn modelId="{12553F97-66EF-CF46-9633-C27A16368816}" type="presParOf" srcId="{B94E3F32-9FE3-9C45-89CD-6233E620C462}" destId="{06967C07-FC55-6B46-8C7C-9FC5CAD15FDF}" srcOrd="4" destOrd="0" presId="urn:microsoft.com/office/officeart/2008/layout/LinedList"/>
    <dgm:cxn modelId="{1070DF9D-A77B-8B4C-AD93-1FF3B31548C8}" type="presParOf" srcId="{06967C07-FC55-6B46-8C7C-9FC5CAD15FDF}" destId="{2AF6E93A-DD72-1246-AB22-060F5C4B4BB4}" srcOrd="0" destOrd="0" presId="urn:microsoft.com/office/officeart/2008/layout/LinedList"/>
    <dgm:cxn modelId="{A194B2BF-7697-FE42-821D-AC182A53CBB3}" type="presParOf" srcId="{06967C07-FC55-6B46-8C7C-9FC5CAD15FDF}" destId="{5C77BB93-DF76-FA49-90D7-520C6B00D32A}" srcOrd="1" destOrd="0" presId="urn:microsoft.com/office/officeart/2008/layout/LinedList"/>
    <dgm:cxn modelId="{230B6AD2-2A8D-C14E-81AF-3F2B3AF5ECDE}" type="presParOf" srcId="{06967C07-FC55-6B46-8C7C-9FC5CAD15FDF}" destId="{C7AF4B4B-5854-EE43-B823-CFB173842AFA}" srcOrd="2" destOrd="0" presId="urn:microsoft.com/office/officeart/2008/layout/LinedList"/>
    <dgm:cxn modelId="{3DD7909C-EC24-3F4B-A994-5787E2E2456E}" type="presParOf" srcId="{B94E3F32-9FE3-9C45-89CD-6233E620C462}" destId="{B029EB3A-5FE8-9B4B-BF02-74EE52F0FC9B}" srcOrd="5" destOrd="0" presId="urn:microsoft.com/office/officeart/2008/layout/LinedList"/>
    <dgm:cxn modelId="{87B534A5-A349-3E4E-8345-90B421AF70E5}" type="presParOf" srcId="{B94E3F32-9FE3-9C45-89CD-6233E620C462}" destId="{B4261056-297D-B145-9E74-CACD2B406E83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5D56C5-F61D-4CF3-8B56-D88C57C97EF3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4887C17-7660-42FC-A9CA-B7160100022C}">
      <dgm:prSet custT="1"/>
      <dgm:spPr/>
      <dgm:t>
        <a:bodyPr/>
        <a:lstStyle/>
        <a:p>
          <a:r>
            <a:rPr lang="en-US" sz="2800" kern="1200" dirty="0">
              <a:solidFill>
                <a:schemeClr val="tx1"/>
              </a:solidFill>
              <a:latin typeface="+mn-lt"/>
              <a:ea typeface="Trebuchet MS"/>
              <a:cs typeface="Trebuchet MS"/>
              <a:sym typeface="Trebuchet MS"/>
            </a:rPr>
            <a:t>Summarize the key points (conclusion).</a:t>
          </a:r>
        </a:p>
      </dgm:t>
    </dgm:pt>
    <dgm:pt modelId="{CAC1B1ED-EE38-4141-BE9F-94B9233C6E96}" type="parTrans" cxnId="{53D19AE4-181E-46D3-BDF1-ECACF2D65E5A}">
      <dgm:prSet/>
      <dgm:spPr/>
      <dgm:t>
        <a:bodyPr/>
        <a:lstStyle/>
        <a:p>
          <a:endParaRPr lang="en-US"/>
        </a:p>
      </dgm:t>
    </dgm:pt>
    <dgm:pt modelId="{9FC9E70A-7340-447A-9BED-2953E9493686}" type="sibTrans" cxnId="{53D19AE4-181E-46D3-BDF1-ECACF2D65E5A}">
      <dgm:prSet/>
      <dgm:spPr/>
      <dgm:t>
        <a:bodyPr/>
        <a:lstStyle/>
        <a:p>
          <a:endParaRPr lang="en-US"/>
        </a:p>
      </dgm:t>
    </dgm:pt>
    <dgm:pt modelId="{D6D9AB11-2655-4F34-9A9B-86FF712BFFD7}">
      <dgm:prSet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Provide a glimpse of Future work.</a:t>
          </a:r>
        </a:p>
      </dgm:t>
    </dgm:pt>
    <dgm:pt modelId="{B2533437-FE47-4DAC-ABA4-18836348EDCD}" type="parTrans" cxnId="{A8F4D7B3-70CE-4F96-9FBA-FA614FCD9940}">
      <dgm:prSet/>
      <dgm:spPr/>
      <dgm:t>
        <a:bodyPr/>
        <a:lstStyle/>
        <a:p>
          <a:endParaRPr lang="en-US"/>
        </a:p>
      </dgm:t>
    </dgm:pt>
    <dgm:pt modelId="{17BA4939-C4C8-420D-A0DB-44ABC01DD954}" type="sibTrans" cxnId="{A8F4D7B3-70CE-4F96-9FBA-FA614FCD9940}">
      <dgm:prSet/>
      <dgm:spPr/>
      <dgm:t>
        <a:bodyPr/>
        <a:lstStyle/>
        <a:p>
          <a:endParaRPr lang="en-US"/>
        </a:p>
      </dgm:t>
    </dgm:pt>
    <dgm:pt modelId="{73B3F4B5-7FE7-4B0F-A73A-46C68D3A36B0}">
      <dgm:prSet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Next Steps – Mention the points that should be considered to take your prototype to the next level.</a:t>
          </a:r>
        </a:p>
      </dgm:t>
    </dgm:pt>
    <dgm:pt modelId="{AA54B8A6-F50A-4F1B-91B8-83A3FBA16FD6}" type="parTrans" cxnId="{A9857B74-CB9D-4DAA-8E72-DF9F8AA3899B}">
      <dgm:prSet/>
      <dgm:spPr/>
      <dgm:t>
        <a:bodyPr/>
        <a:lstStyle/>
        <a:p>
          <a:endParaRPr lang="en-US"/>
        </a:p>
      </dgm:t>
    </dgm:pt>
    <dgm:pt modelId="{D662D0D5-18A0-44CB-A52C-CC4697FF5F59}" type="sibTrans" cxnId="{A9857B74-CB9D-4DAA-8E72-DF9F8AA3899B}">
      <dgm:prSet/>
      <dgm:spPr/>
      <dgm:t>
        <a:bodyPr/>
        <a:lstStyle/>
        <a:p>
          <a:endParaRPr lang="en-US"/>
        </a:p>
      </dgm:t>
    </dgm:pt>
    <dgm:pt modelId="{957F5BD7-48D1-7348-87BF-618FC1281B0D}" type="pres">
      <dgm:prSet presAssocID="{455D56C5-F61D-4CF3-8B56-D88C57C97EF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3AF44F4-F1F6-6A4F-A451-DC9EA4DF7E54}" type="pres">
      <dgm:prSet presAssocID="{94887C17-7660-42FC-A9CA-B7160100022C}" presName="thickLine" presStyleLbl="alignNode1" presStyleIdx="0" presStyleCnt="3"/>
      <dgm:spPr/>
    </dgm:pt>
    <dgm:pt modelId="{1F3DD6A4-A3FE-024C-BED6-84CDE0E3C137}" type="pres">
      <dgm:prSet presAssocID="{94887C17-7660-42FC-A9CA-B7160100022C}" presName="horz1" presStyleCnt="0"/>
      <dgm:spPr/>
    </dgm:pt>
    <dgm:pt modelId="{1EF6673C-AAD3-0F40-BFCE-39B59DF13BFB}" type="pres">
      <dgm:prSet presAssocID="{94887C17-7660-42FC-A9CA-B7160100022C}" presName="tx1" presStyleLbl="revTx" presStyleIdx="0" presStyleCnt="3"/>
      <dgm:spPr/>
      <dgm:t>
        <a:bodyPr/>
        <a:lstStyle/>
        <a:p>
          <a:endParaRPr lang="en-US"/>
        </a:p>
      </dgm:t>
    </dgm:pt>
    <dgm:pt modelId="{491D108C-4CB5-D94D-B2D9-2AE65C9EA072}" type="pres">
      <dgm:prSet presAssocID="{94887C17-7660-42FC-A9CA-B7160100022C}" presName="vert1" presStyleCnt="0"/>
      <dgm:spPr/>
    </dgm:pt>
    <dgm:pt modelId="{10F5E61A-893E-1C40-AF7C-720AB939B3FF}" type="pres">
      <dgm:prSet presAssocID="{D6D9AB11-2655-4F34-9A9B-86FF712BFFD7}" presName="thickLine" presStyleLbl="alignNode1" presStyleIdx="1" presStyleCnt="3"/>
      <dgm:spPr/>
    </dgm:pt>
    <dgm:pt modelId="{7022E730-75D6-C843-9152-3311CAB55443}" type="pres">
      <dgm:prSet presAssocID="{D6D9AB11-2655-4F34-9A9B-86FF712BFFD7}" presName="horz1" presStyleCnt="0"/>
      <dgm:spPr/>
    </dgm:pt>
    <dgm:pt modelId="{859600AD-7AB0-924F-AB1B-742F644CDE64}" type="pres">
      <dgm:prSet presAssocID="{D6D9AB11-2655-4F34-9A9B-86FF712BFFD7}" presName="tx1" presStyleLbl="revTx" presStyleIdx="1" presStyleCnt="3"/>
      <dgm:spPr/>
      <dgm:t>
        <a:bodyPr/>
        <a:lstStyle/>
        <a:p>
          <a:endParaRPr lang="en-US"/>
        </a:p>
      </dgm:t>
    </dgm:pt>
    <dgm:pt modelId="{6BBC1923-EE7A-1F49-8FFA-863270DE895F}" type="pres">
      <dgm:prSet presAssocID="{D6D9AB11-2655-4F34-9A9B-86FF712BFFD7}" presName="vert1" presStyleCnt="0"/>
      <dgm:spPr/>
    </dgm:pt>
    <dgm:pt modelId="{C3DF238E-9EA0-0E41-A105-9FD4700C7842}" type="pres">
      <dgm:prSet presAssocID="{73B3F4B5-7FE7-4B0F-A73A-46C68D3A36B0}" presName="thickLine" presStyleLbl="alignNode1" presStyleIdx="2" presStyleCnt="3"/>
      <dgm:spPr/>
    </dgm:pt>
    <dgm:pt modelId="{25CA956C-624B-6C43-B43C-68B1FB97FFD6}" type="pres">
      <dgm:prSet presAssocID="{73B3F4B5-7FE7-4B0F-A73A-46C68D3A36B0}" presName="horz1" presStyleCnt="0"/>
      <dgm:spPr/>
    </dgm:pt>
    <dgm:pt modelId="{DE8B110B-BC9D-684D-BBE9-3CAF761FBC57}" type="pres">
      <dgm:prSet presAssocID="{73B3F4B5-7FE7-4B0F-A73A-46C68D3A36B0}" presName="tx1" presStyleLbl="revTx" presStyleIdx="2" presStyleCnt="3"/>
      <dgm:spPr/>
      <dgm:t>
        <a:bodyPr/>
        <a:lstStyle/>
        <a:p>
          <a:endParaRPr lang="en-US"/>
        </a:p>
      </dgm:t>
    </dgm:pt>
    <dgm:pt modelId="{34C6D3A3-9B8E-244C-85A5-3C59B98B007E}" type="pres">
      <dgm:prSet presAssocID="{73B3F4B5-7FE7-4B0F-A73A-46C68D3A36B0}" presName="vert1" presStyleCnt="0"/>
      <dgm:spPr/>
    </dgm:pt>
  </dgm:ptLst>
  <dgm:cxnLst>
    <dgm:cxn modelId="{53D19AE4-181E-46D3-BDF1-ECACF2D65E5A}" srcId="{455D56C5-F61D-4CF3-8B56-D88C57C97EF3}" destId="{94887C17-7660-42FC-A9CA-B7160100022C}" srcOrd="0" destOrd="0" parTransId="{CAC1B1ED-EE38-4141-BE9F-94B9233C6E96}" sibTransId="{9FC9E70A-7340-447A-9BED-2953E9493686}"/>
    <dgm:cxn modelId="{A9857B74-CB9D-4DAA-8E72-DF9F8AA3899B}" srcId="{455D56C5-F61D-4CF3-8B56-D88C57C97EF3}" destId="{73B3F4B5-7FE7-4B0F-A73A-46C68D3A36B0}" srcOrd="2" destOrd="0" parTransId="{AA54B8A6-F50A-4F1B-91B8-83A3FBA16FD6}" sibTransId="{D662D0D5-18A0-44CB-A52C-CC4697FF5F59}"/>
    <dgm:cxn modelId="{4E82D4F0-9527-994F-9B27-7580FED03ADD}" type="presOf" srcId="{94887C17-7660-42FC-A9CA-B7160100022C}" destId="{1EF6673C-AAD3-0F40-BFCE-39B59DF13BFB}" srcOrd="0" destOrd="0" presId="urn:microsoft.com/office/officeart/2008/layout/LinedList"/>
    <dgm:cxn modelId="{A8F4D7B3-70CE-4F96-9FBA-FA614FCD9940}" srcId="{455D56C5-F61D-4CF3-8B56-D88C57C97EF3}" destId="{D6D9AB11-2655-4F34-9A9B-86FF712BFFD7}" srcOrd="1" destOrd="0" parTransId="{B2533437-FE47-4DAC-ABA4-18836348EDCD}" sibTransId="{17BA4939-C4C8-420D-A0DB-44ABC01DD954}"/>
    <dgm:cxn modelId="{68CE8792-A07A-7F4B-9EF9-C1745817F00D}" type="presOf" srcId="{73B3F4B5-7FE7-4B0F-A73A-46C68D3A36B0}" destId="{DE8B110B-BC9D-684D-BBE9-3CAF761FBC57}" srcOrd="0" destOrd="0" presId="urn:microsoft.com/office/officeart/2008/layout/LinedList"/>
    <dgm:cxn modelId="{C01B7918-E2C3-DA44-B651-C568BF79FB83}" type="presOf" srcId="{455D56C5-F61D-4CF3-8B56-D88C57C97EF3}" destId="{957F5BD7-48D1-7348-87BF-618FC1281B0D}" srcOrd="0" destOrd="0" presId="urn:microsoft.com/office/officeart/2008/layout/LinedList"/>
    <dgm:cxn modelId="{C1868F79-D328-1748-B925-19FD3B7EDD2B}" type="presOf" srcId="{D6D9AB11-2655-4F34-9A9B-86FF712BFFD7}" destId="{859600AD-7AB0-924F-AB1B-742F644CDE64}" srcOrd="0" destOrd="0" presId="urn:microsoft.com/office/officeart/2008/layout/LinedList"/>
    <dgm:cxn modelId="{DA49C997-0AF7-0F4A-AC04-FA48F49337E0}" type="presParOf" srcId="{957F5BD7-48D1-7348-87BF-618FC1281B0D}" destId="{03AF44F4-F1F6-6A4F-A451-DC9EA4DF7E54}" srcOrd="0" destOrd="0" presId="urn:microsoft.com/office/officeart/2008/layout/LinedList"/>
    <dgm:cxn modelId="{23289B1C-B486-AE44-B300-7AB5F797339E}" type="presParOf" srcId="{957F5BD7-48D1-7348-87BF-618FC1281B0D}" destId="{1F3DD6A4-A3FE-024C-BED6-84CDE0E3C137}" srcOrd="1" destOrd="0" presId="urn:microsoft.com/office/officeart/2008/layout/LinedList"/>
    <dgm:cxn modelId="{DE6D6C49-9087-ED4A-A6FB-E05540258BCE}" type="presParOf" srcId="{1F3DD6A4-A3FE-024C-BED6-84CDE0E3C137}" destId="{1EF6673C-AAD3-0F40-BFCE-39B59DF13BFB}" srcOrd="0" destOrd="0" presId="urn:microsoft.com/office/officeart/2008/layout/LinedList"/>
    <dgm:cxn modelId="{642068C2-3DBD-9C42-A850-43E8631394B5}" type="presParOf" srcId="{1F3DD6A4-A3FE-024C-BED6-84CDE0E3C137}" destId="{491D108C-4CB5-D94D-B2D9-2AE65C9EA072}" srcOrd="1" destOrd="0" presId="urn:microsoft.com/office/officeart/2008/layout/LinedList"/>
    <dgm:cxn modelId="{EE98117B-27A7-BF47-A726-C3921A82AA8D}" type="presParOf" srcId="{957F5BD7-48D1-7348-87BF-618FC1281B0D}" destId="{10F5E61A-893E-1C40-AF7C-720AB939B3FF}" srcOrd="2" destOrd="0" presId="urn:microsoft.com/office/officeart/2008/layout/LinedList"/>
    <dgm:cxn modelId="{13668E9E-A690-8B46-9675-4D5417DA4EF3}" type="presParOf" srcId="{957F5BD7-48D1-7348-87BF-618FC1281B0D}" destId="{7022E730-75D6-C843-9152-3311CAB55443}" srcOrd="3" destOrd="0" presId="urn:microsoft.com/office/officeart/2008/layout/LinedList"/>
    <dgm:cxn modelId="{77572D0A-70B1-6F4E-9FBB-6C0C732C9CDE}" type="presParOf" srcId="{7022E730-75D6-C843-9152-3311CAB55443}" destId="{859600AD-7AB0-924F-AB1B-742F644CDE64}" srcOrd="0" destOrd="0" presId="urn:microsoft.com/office/officeart/2008/layout/LinedList"/>
    <dgm:cxn modelId="{50DE569B-B2D0-694B-9438-9BB9B4DD6791}" type="presParOf" srcId="{7022E730-75D6-C843-9152-3311CAB55443}" destId="{6BBC1923-EE7A-1F49-8FFA-863270DE895F}" srcOrd="1" destOrd="0" presId="urn:microsoft.com/office/officeart/2008/layout/LinedList"/>
    <dgm:cxn modelId="{004A7107-E964-4542-AAE3-BED281AD6D04}" type="presParOf" srcId="{957F5BD7-48D1-7348-87BF-618FC1281B0D}" destId="{C3DF238E-9EA0-0E41-A105-9FD4700C7842}" srcOrd="4" destOrd="0" presId="urn:microsoft.com/office/officeart/2008/layout/LinedList"/>
    <dgm:cxn modelId="{3FBD4122-261D-8740-84F8-0029D97B2FC2}" type="presParOf" srcId="{957F5BD7-48D1-7348-87BF-618FC1281B0D}" destId="{25CA956C-624B-6C43-B43C-68B1FB97FFD6}" srcOrd="5" destOrd="0" presId="urn:microsoft.com/office/officeart/2008/layout/LinedList"/>
    <dgm:cxn modelId="{9058F4A5-A53F-0F49-9130-B424E01C7F34}" type="presParOf" srcId="{25CA956C-624B-6C43-B43C-68B1FB97FFD6}" destId="{DE8B110B-BC9D-684D-BBE9-3CAF761FBC57}" srcOrd="0" destOrd="0" presId="urn:microsoft.com/office/officeart/2008/layout/LinedList"/>
    <dgm:cxn modelId="{9D88292B-6812-CF47-9DAD-BFE6D43FB945}" type="presParOf" srcId="{25CA956C-624B-6C43-B43C-68B1FB97FFD6}" destId="{34C6D3A3-9B8E-244C-85A5-3C59B98B007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15F00F4-6ED6-4E62-876D-7ACC62DE709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5316A86-B9EF-4C9B-9078-A50513EEC88A}">
      <dgm:prSet/>
      <dgm:spPr/>
      <dgm:t>
        <a:bodyPr/>
        <a:lstStyle/>
        <a:p>
          <a:r>
            <a:rPr lang="en-IN"/>
            <a:t>Provide references pertaining to your research according to IEEE style of referencing.</a:t>
          </a:r>
          <a:endParaRPr lang="en-US"/>
        </a:p>
      </dgm:t>
    </dgm:pt>
    <dgm:pt modelId="{040FADCA-FB31-48A6-AF59-874286386741}" type="parTrans" cxnId="{1F548C41-2408-43BC-86D3-885090C8360D}">
      <dgm:prSet/>
      <dgm:spPr/>
      <dgm:t>
        <a:bodyPr/>
        <a:lstStyle/>
        <a:p>
          <a:endParaRPr lang="en-US"/>
        </a:p>
      </dgm:t>
    </dgm:pt>
    <dgm:pt modelId="{0BC0B60F-651D-4FAD-9064-971FC0E422E1}" type="sibTrans" cxnId="{1F548C41-2408-43BC-86D3-885090C8360D}">
      <dgm:prSet/>
      <dgm:spPr/>
      <dgm:t>
        <a:bodyPr/>
        <a:lstStyle/>
        <a:p>
          <a:endParaRPr lang="en-US"/>
        </a:p>
      </dgm:t>
    </dgm:pt>
    <dgm:pt modelId="{97DC41D1-1783-461C-A29A-B96A6B154BF2}">
      <dgm:prSet/>
      <dgm:spPr/>
      <dgm:t>
        <a:bodyPr/>
        <a:lstStyle/>
        <a:p>
          <a:r>
            <a:rPr lang="en-IN"/>
            <a:t>Example:</a:t>
          </a:r>
          <a:endParaRPr lang="en-US"/>
        </a:p>
      </dgm:t>
    </dgm:pt>
    <dgm:pt modelId="{8DB1562E-6063-45DF-9DFF-4E29B92C461D}" type="parTrans" cxnId="{BAAAD747-9C91-4E4C-9EA2-2206A3B860B1}">
      <dgm:prSet/>
      <dgm:spPr/>
      <dgm:t>
        <a:bodyPr/>
        <a:lstStyle/>
        <a:p>
          <a:endParaRPr lang="en-US"/>
        </a:p>
      </dgm:t>
    </dgm:pt>
    <dgm:pt modelId="{9D66DAD4-58E3-4B98-9FE9-C1E0E45E5D94}" type="sibTrans" cxnId="{BAAAD747-9C91-4E4C-9EA2-2206A3B860B1}">
      <dgm:prSet/>
      <dgm:spPr/>
      <dgm:t>
        <a:bodyPr/>
        <a:lstStyle/>
        <a:p>
          <a:endParaRPr lang="en-US"/>
        </a:p>
      </dgm:t>
    </dgm:pt>
    <dgm:pt modelId="{E4D155B1-826E-4E44-9C6A-D7F778A55189}">
      <dgm:prSet/>
      <dgm:spPr/>
      <dgm:t>
        <a:bodyPr/>
        <a:lstStyle/>
        <a:p>
          <a:r>
            <a:rPr lang="en-US" dirty="0"/>
            <a:t>G. Eason, B. Noble, and I. N. </a:t>
          </a:r>
          <a:r>
            <a:rPr lang="en-US" dirty="0" err="1"/>
            <a:t>Sneddon</a:t>
          </a:r>
          <a:r>
            <a:rPr lang="en-US" dirty="0"/>
            <a:t>, “On certain integrals of </a:t>
          </a:r>
          <a:r>
            <a:rPr lang="en-US" dirty="0" err="1"/>
            <a:t>Lipschitz-Hankel</a:t>
          </a:r>
          <a:r>
            <a:rPr lang="en-US" dirty="0"/>
            <a:t> type involving products of Bessel functions,” Phil. Trans. Roy. Soc. London, vol. A247, pp. 529–551, April 1955. </a:t>
          </a:r>
          <a:r>
            <a:rPr lang="en-US" i="1" dirty="0"/>
            <a:t>(references)</a:t>
          </a:r>
          <a:endParaRPr lang="en-US" dirty="0"/>
        </a:p>
      </dgm:t>
    </dgm:pt>
    <dgm:pt modelId="{A16055F6-F0B9-4D41-B9F0-2720338F6B55}" type="parTrans" cxnId="{06897BE8-256E-411E-81CF-1B30F1F99980}">
      <dgm:prSet/>
      <dgm:spPr/>
      <dgm:t>
        <a:bodyPr/>
        <a:lstStyle/>
        <a:p>
          <a:endParaRPr lang="en-US"/>
        </a:p>
      </dgm:t>
    </dgm:pt>
    <dgm:pt modelId="{7E68E31C-F6DF-44EB-BDC6-3596BEC292B9}" type="sibTrans" cxnId="{06897BE8-256E-411E-81CF-1B30F1F99980}">
      <dgm:prSet/>
      <dgm:spPr/>
      <dgm:t>
        <a:bodyPr/>
        <a:lstStyle/>
        <a:p>
          <a:endParaRPr lang="en-US"/>
        </a:p>
      </dgm:t>
    </dgm:pt>
    <dgm:pt modelId="{7B72BDC5-CA1B-8C47-BFD5-A4CAF2012D4F}" type="pres">
      <dgm:prSet presAssocID="{215F00F4-6ED6-4E62-876D-7ACC62DE709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A1DC677-7687-1B40-8388-71BA5EB84B24}" type="pres">
      <dgm:prSet presAssocID="{95316A86-B9EF-4C9B-9078-A50513EEC88A}" presName="thickLine" presStyleLbl="alignNode1" presStyleIdx="0" presStyleCnt="3"/>
      <dgm:spPr/>
    </dgm:pt>
    <dgm:pt modelId="{B67D5EAC-1C48-5449-93DB-0A7083B9171E}" type="pres">
      <dgm:prSet presAssocID="{95316A86-B9EF-4C9B-9078-A50513EEC88A}" presName="horz1" presStyleCnt="0"/>
      <dgm:spPr/>
    </dgm:pt>
    <dgm:pt modelId="{3E25CC0C-7918-6543-8920-320F080F78C0}" type="pres">
      <dgm:prSet presAssocID="{95316A86-B9EF-4C9B-9078-A50513EEC88A}" presName="tx1" presStyleLbl="revTx" presStyleIdx="0" presStyleCnt="3"/>
      <dgm:spPr/>
      <dgm:t>
        <a:bodyPr/>
        <a:lstStyle/>
        <a:p>
          <a:endParaRPr lang="en-US"/>
        </a:p>
      </dgm:t>
    </dgm:pt>
    <dgm:pt modelId="{F3958EA6-346A-FB40-87F3-56E28A79FD61}" type="pres">
      <dgm:prSet presAssocID="{95316A86-B9EF-4C9B-9078-A50513EEC88A}" presName="vert1" presStyleCnt="0"/>
      <dgm:spPr/>
    </dgm:pt>
    <dgm:pt modelId="{8B9BE11D-6FC8-B04B-9B97-8AEEB91537E2}" type="pres">
      <dgm:prSet presAssocID="{97DC41D1-1783-461C-A29A-B96A6B154BF2}" presName="thickLine" presStyleLbl="alignNode1" presStyleIdx="1" presStyleCnt="3"/>
      <dgm:spPr/>
    </dgm:pt>
    <dgm:pt modelId="{4A0C0268-C58C-734D-A158-1C2050AB1EBA}" type="pres">
      <dgm:prSet presAssocID="{97DC41D1-1783-461C-A29A-B96A6B154BF2}" presName="horz1" presStyleCnt="0"/>
      <dgm:spPr/>
    </dgm:pt>
    <dgm:pt modelId="{521AEF51-E1DE-9649-966F-C46691C71486}" type="pres">
      <dgm:prSet presAssocID="{97DC41D1-1783-461C-A29A-B96A6B154BF2}" presName="tx1" presStyleLbl="revTx" presStyleIdx="1" presStyleCnt="3"/>
      <dgm:spPr/>
      <dgm:t>
        <a:bodyPr/>
        <a:lstStyle/>
        <a:p>
          <a:endParaRPr lang="en-US"/>
        </a:p>
      </dgm:t>
    </dgm:pt>
    <dgm:pt modelId="{280C4B08-9E73-B64D-AB34-3E009C81A2B7}" type="pres">
      <dgm:prSet presAssocID="{97DC41D1-1783-461C-A29A-B96A6B154BF2}" presName="vert1" presStyleCnt="0"/>
      <dgm:spPr/>
    </dgm:pt>
    <dgm:pt modelId="{DCD822C7-B130-A245-87F5-321AA30FCA5F}" type="pres">
      <dgm:prSet presAssocID="{E4D155B1-826E-4E44-9C6A-D7F778A55189}" presName="thickLine" presStyleLbl="alignNode1" presStyleIdx="2" presStyleCnt="3"/>
      <dgm:spPr/>
    </dgm:pt>
    <dgm:pt modelId="{C00176C6-4911-7C4F-8DA7-31730541B171}" type="pres">
      <dgm:prSet presAssocID="{E4D155B1-826E-4E44-9C6A-D7F778A55189}" presName="horz1" presStyleCnt="0"/>
      <dgm:spPr/>
    </dgm:pt>
    <dgm:pt modelId="{372265E4-3C01-3748-8117-C815596DDA53}" type="pres">
      <dgm:prSet presAssocID="{E4D155B1-826E-4E44-9C6A-D7F778A55189}" presName="tx1" presStyleLbl="revTx" presStyleIdx="2" presStyleCnt="3"/>
      <dgm:spPr/>
      <dgm:t>
        <a:bodyPr/>
        <a:lstStyle/>
        <a:p>
          <a:endParaRPr lang="en-US"/>
        </a:p>
      </dgm:t>
    </dgm:pt>
    <dgm:pt modelId="{7BF414D9-1DA1-AA47-BDCC-30A7C4B1F970}" type="pres">
      <dgm:prSet presAssocID="{E4D155B1-826E-4E44-9C6A-D7F778A55189}" presName="vert1" presStyleCnt="0"/>
      <dgm:spPr/>
    </dgm:pt>
  </dgm:ptLst>
  <dgm:cxnLst>
    <dgm:cxn modelId="{BAAAD747-9C91-4E4C-9EA2-2206A3B860B1}" srcId="{215F00F4-6ED6-4E62-876D-7ACC62DE709D}" destId="{97DC41D1-1783-461C-A29A-B96A6B154BF2}" srcOrd="1" destOrd="0" parTransId="{8DB1562E-6063-45DF-9DFF-4E29B92C461D}" sibTransId="{9D66DAD4-58E3-4B98-9FE9-C1E0E45E5D94}"/>
    <dgm:cxn modelId="{BBFA8E03-ACEF-2346-B1C5-CE83A3FF7032}" type="presOf" srcId="{215F00F4-6ED6-4E62-876D-7ACC62DE709D}" destId="{7B72BDC5-CA1B-8C47-BFD5-A4CAF2012D4F}" srcOrd="0" destOrd="0" presId="urn:microsoft.com/office/officeart/2008/layout/LinedList"/>
    <dgm:cxn modelId="{D62B707B-A6D3-624A-A9FD-F48AD61DD038}" type="presOf" srcId="{95316A86-B9EF-4C9B-9078-A50513EEC88A}" destId="{3E25CC0C-7918-6543-8920-320F080F78C0}" srcOrd="0" destOrd="0" presId="urn:microsoft.com/office/officeart/2008/layout/LinedList"/>
    <dgm:cxn modelId="{1F548C41-2408-43BC-86D3-885090C8360D}" srcId="{215F00F4-6ED6-4E62-876D-7ACC62DE709D}" destId="{95316A86-B9EF-4C9B-9078-A50513EEC88A}" srcOrd="0" destOrd="0" parTransId="{040FADCA-FB31-48A6-AF59-874286386741}" sibTransId="{0BC0B60F-651D-4FAD-9064-971FC0E422E1}"/>
    <dgm:cxn modelId="{95285A08-69FD-0041-998C-E99127509EF4}" type="presOf" srcId="{E4D155B1-826E-4E44-9C6A-D7F778A55189}" destId="{372265E4-3C01-3748-8117-C815596DDA53}" srcOrd="0" destOrd="0" presId="urn:microsoft.com/office/officeart/2008/layout/LinedList"/>
    <dgm:cxn modelId="{06897BE8-256E-411E-81CF-1B30F1F99980}" srcId="{215F00F4-6ED6-4E62-876D-7ACC62DE709D}" destId="{E4D155B1-826E-4E44-9C6A-D7F778A55189}" srcOrd="2" destOrd="0" parTransId="{A16055F6-F0B9-4D41-B9F0-2720338F6B55}" sibTransId="{7E68E31C-F6DF-44EB-BDC6-3596BEC292B9}"/>
    <dgm:cxn modelId="{E0406B72-5C55-5B4E-BAF2-D3A70A3626C0}" type="presOf" srcId="{97DC41D1-1783-461C-A29A-B96A6B154BF2}" destId="{521AEF51-E1DE-9649-966F-C46691C71486}" srcOrd="0" destOrd="0" presId="urn:microsoft.com/office/officeart/2008/layout/LinedList"/>
    <dgm:cxn modelId="{C3457ECC-9543-664C-B9C0-4F75BAFAF7A3}" type="presParOf" srcId="{7B72BDC5-CA1B-8C47-BFD5-A4CAF2012D4F}" destId="{8A1DC677-7687-1B40-8388-71BA5EB84B24}" srcOrd="0" destOrd="0" presId="urn:microsoft.com/office/officeart/2008/layout/LinedList"/>
    <dgm:cxn modelId="{FF8A9B40-C4D3-9143-9E1D-994D4B7325BB}" type="presParOf" srcId="{7B72BDC5-CA1B-8C47-BFD5-A4CAF2012D4F}" destId="{B67D5EAC-1C48-5449-93DB-0A7083B9171E}" srcOrd="1" destOrd="0" presId="urn:microsoft.com/office/officeart/2008/layout/LinedList"/>
    <dgm:cxn modelId="{3FFDD705-A1DA-0848-B42A-78B2884BD6AC}" type="presParOf" srcId="{B67D5EAC-1C48-5449-93DB-0A7083B9171E}" destId="{3E25CC0C-7918-6543-8920-320F080F78C0}" srcOrd="0" destOrd="0" presId="urn:microsoft.com/office/officeart/2008/layout/LinedList"/>
    <dgm:cxn modelId="{05D6DE09-F929-C449-BE17-620C10F459DF}" type="presParOf" srcId="{B67D5EAC-1C48-5449-93DB-0A7083B9171E}" destId="{F3958EA6-346A-FB40-87F3-56E28A79FD61}" srcOrd="1" destOrd="0" presId="urn:microsoft.com/office/officeart/2008/layout/LinedList"/>
    <dgm:cxn modelId="{2AE0D790-1C99-2843-A703-EFC860A23FA8}" type="presParOf" srcId="{7B72BDC5-CA1B-8C47-BFD5-A4CAF2012D4F}" destId="{8B9BE11D-6FC8-B04B-9B97-8AEEB91537E2}" srcOrd="2" destOrd="0" presId="urn:microsoft.com/office/officeart/2008/layout/LinedList"/>
    <dgm:cxn modelId="{2E845C64-16C4-9D47-AE5B-6BC35D15C737}" type="presParOf" srcId="{7B72BDC5-CA1B-8C47-BFD5-A4CAF2012D4F}" destId="{4A0C0268-C58C-734D-A158-1C2050AB1EBA}" srcOrd="3" destOrd="0" presId="urn:microsoft.com/office/officeart/2008/layout/LinedList"/>
    <dgm:cxn modelId="{3A674F15-895C-3846-BDDC-98FF3EE46074}" type="presParOf" srcId="{4A0C0268-C58C-734D-A158-1C2050AB1EBA}" destId="{521AEF51-E1DE-9649-966F-C46691C71486}" srcOrd="0" destOrd="0" presId="urn:microsoft.com/office/officeart/2008/layout/LinedList"/>
    <dgm:cxn modelId="{6FFD3D46-85E5-4B44-8A62-FF4CBB235DF2}" type="presParOf" srcId="{4A0C0268-C58C-734D-A158-1C2050AB1EBA}" destId="{280C4B08-9E73-B64D-AB34-3E009C81A2B7}" srcOrd="1" destOrd="0" presId="urn:microsoft.com/office/officeart/2008/layout/LinedList"/>
    <dgm:cxn modelId="{7F8F4BFC-3F81-C24E-915A-7DB28278C737}" type="presParOf" srcId="{7B72BDC5-CA1B-8C47-BFD5-A4CAF2012D4F}" destId="{DCD822C7-B130-A245-87F5-321AA30FCA5F}" srcOrd="4" destOrd="0" presId="urn:microsoft.com/office/officeart/2008/layout/LinedList"/>
    <dgm:cxn modelId="{E65AEAFF-608C-6D45-9284-08FD2651AF0A}" type="presParOf" srcId="{7B72BDC5-CA1B-8C47-BFD5-A4CAF2012D4F}" destId="{C00176C6-4911-7C4F-8DA7-31730541B171}" srcOrd="5" destOrd="0" presId="urn:microsoft.com/office/officeart/2008/layout/LinedList"/>
    <dgm:cxn modelId="{CB408C53-F605-6642-8912-FF411070E3D8}" type="presParOf" srcId="{C00176C6-4911-7C4F-8DA7-31730541B171}" destId="{372265E4-3C01-3748-8117-C815596DDA53}" srcOrd="0" destOrd="0" presId="urn:microsoft.com/office/officeart/2008/layout/LinedList"/>
    <dgm:cxn modelId="{D9231002-91E6-524E-8127-B3D06B437E46}" type="presParOf" srcId="{C00176C6-4911-7C4F-8DA7-31730541B171}" destId="{7BF414D9-1DA1-AA47-BDCC-30A7C4B1F9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EB7DF42-C10C-4A7D-9DD3-5911D36EC917}" type="doc">
      <dgm:prSet loTypeId="urn:microsoft.com/office/officeart/2005/8/layout/default#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AE8C74-99B9-4677-A81C-4456A76A0AC7}">
      <dgm:prSet/>
      <dgm:spPr/>
      <dgm:t>
        <a:bodyPr/>
        <a:lstStyle/>
        <a:p>
          <a:r>
            <a:rPr lang="en-IN" dirty="0"/>
            <a:t>Provide any other information you wish to add on.</a:t>
          </a:r>
          <a:endParaRPr lang="en-US" dirty="0"/>
        </a:p>
      </dgm:t>
    </dgm:pt>
    <dgm:pt modelId="{2BFB7EEC-A654-4F5C-8B88-6AB484C457DE}" type="parTrans" cxnId="{0685A8EE-1B2A-4D52-AB3C-F3A29AAD18CD}">
      <dgm:prSet/>
      <dgm:spPr/>
      <dgm:t>
        <a:bodyPr/>
        <a:lstStyle/>
        <a:p>
          <a:endParaRPr lang="en-US"/>
        </a:p>
      </dgm:t>
    </dgm:pt>
    <dgm:pt modelId="{0B104145-1793-45A9-AD30-5D435C71478A}" type="sibTrans" cxnId="{0685A8EE-1B2A-4D52-AB3C-F3A29AAD18CD}">
      <dgm:prSet/>
      <dgm:spPr/>
      <dgm:t>
        <a:bodyPr/>
        <a:lstStyle/>
        <a:p>
          <a:endParaRPr lang="en-US"/>
        </a:p>
      </dgm:t>
    </dgm:pt>
    <dgm:pt modelId="{2C3DFCDD-7AD7-4626-AB8B-A9227A2B7121}">
      <dgm:prSet/>
      <dgm:spPr>
        <a:solidFill>
          <a:schemeClr val="accent1"/>
        </a:solidFill>
      </dgm:spPr>
      <dgm:t>
        <a:bodyPr/>
        <a:lstStyle/>
        <a:p>
          <a:r>
            <a:rPr lang="en-IN" dirty="0"/>
            <a:t>Note: Changes can be made in the template, with the consent of the guide for inclusion of any other information.</a:t>
          </a:r>
          <a:endParaRPr lang="en-US" dirty="0"/>
        </a:p>
      </dgm:t>
    </dgm:pt>
    <dgm:pt modelId="{7FD2AB74-FC15-4828-8D8F-39CE501C0A5D}" type="parTrans" cxnId="{56D93843-80B6-49E0-B911-CE2CDF6DF0D6}">
      <dgm:prSet/>
      <dgm:spPr/>
      <dgm:t>
        <a:bodyPr/>
        <a:lstStyle/>
        <a:p>
          <a:endParaRPr lang="en-US"/>
        </a:p>
      </dgm:t>
    </dgm:pt>
    <dgm:pt modelId="{77E6EC99-19B7-4592-B9DC-681BBB24DD3C}" type="sibTrans" cxnId="{56D93843-80B6-49E0-B911-CE2CDF6DF0D6}">
      <dgm:prSet/>
      <dgm:spPr/>
      <dgm:t>
        <a:bodyPr/>
        <a:lstStyle/>
        <a:p>
          <a:endParaRPr lang="en-US"/>
        </a:p>
      </dgm:t>
    </dgm:pt>
    <dgm:pt modelId="{920B759C-F584-FA4B-B7A9-1F7C1D839E79}" type="pres">
      <dgm:prSet presAssocID="{7EB7DF42-C10C-4A7D-9DD3-5911D36EC91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5D378E-E597-714B-AE73-05D65FDD9120}" type="pres">
      <dgm:prSet presAssocID="{DFAE8C74-99B9-4677-A81C-4456A76A0AC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2FE26-BA53-364D-813C-7F02476BC087}" type="pres">
      <dgm:prSet presAssocID="{0B104145-1793-45A9-AD30-5D435C71478A}" presName="sibTrans" presStyleCnt="0"/>
      <dgm:spPr/>
    </dgm:pt>
    <dgm:pt modelId="{BEAA436B-8346-D241-9A6A-60FCF2842167}" type="pres">
      <dgm:prSet presAssocID="{2C3DFCDD-7AD7-4626-AB8B-A9227A2B712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C32300-CDC8-7D4F-BA1C-A387563EA299}" type="presOf" srcId="{7EB7DF42-C10C-4A7D-9DD3-5911D36EC917}" destId="{920B759C-F584-FA4B-B7A9-1F7C1D839E79}" srcOrd="0" destOrd="0" presId="urn:microsoft.com/office/officeart/2005/8/layout/default#2"/>
    <dgm:cxn modelId="{8ED5FCC6-9971-A24E-AB2D-FF2819D719E9}" type="presOf" srcId="{DFAE8C74-99B9-4677-A81C-4456A76A0AC7}" destId="{155D378E-E597-714B-AE73-05D65FDD9120}" srcOrd="0" destOrd="0" presId="urn:microsoft.com/office/officeart/2005/8/layout/default#2"/>
    <dgm:cxn modelId="{48968504-8A78-8849-B7E3-E90EDE77612C}" type="presOf" srcId="{2C3DFCDD-7AD7-4626-AB8B-A9227A2B7121}" destId="{BEAA436B-8346-D241-9A6A-60FCF2842167}" srcOrd="0" destOrd="0" presId="urn:microsoft.com/office/officeart/2005/8/layout/default#2"/>
    <dgm:cxn modelId="{56D93843-80B6-49E0-B911-CE2CDF6DF0D6}" srcId="{7EB7DF42-C10C-4A7D-9DD3-5911D36EC917}" destId="{2C3DFCDD-7AD7-4626-AB8B-A9227A2B7121}" srcOrd="1" destOrd="0" parTransId="{7FD2AB74-FC15-4828-8D8F-39CE501C0A5D}" sibTransId="{77E6EC99-19B7-4592-B9DC-681BBB24DD3C}"/>
    <dgm:cxn modelId="{0685A8EE-1B2A-4D52-AB3C-F3A29AAD18CD}" srcId="{7EB7DF42-C10C-4A7D-9DD3-5911D36EC917}" destId="{DFAE8C74-99B9-4677-A81C-4456A76A0AC7}" srcOrd="0" destOrd="0" parTransId="{2BFB7EEC-A654-4F5C-8B88-6AB484C457DE}" sibTransId="{0B104145-1793-45A9-AD30-5D435C71478A}"/>
    <dgm:cxn modelId="{0FB499C0-3C09-7441-AF6F-F5327FA70D5E}" type="presParOf" srcId="{920B759C-F584-FA4B-B7A9-1F7C1D839E79}" destId="{155D378E-E597-714B-AE73-05D65FDD9120}" srcOrd="0" destOrd="0" presId="urn:microsoft.com/office/officeart/2005/8/layout/default#2"/>
    <dgm:cxn modelId="{F4B600A9-E95D-E04F-BB14-E4F2365DBBBE}" type="presParOf" srcId="{920B759C-F584-FA4B-B7A9-1F7C1D839E79}" destId="{E7C2FE26-BA53-364D-813C-7F02476BC087}" srcOrd="1" destOrd="0" presId="urn:microsoft.com/office/officeart/2005/8/layout/default#2"/>
    <dgm:cxn modelId="{39A15E4A-DFA7-624C-BCFE-F5B5363FB0F8}" type="presParOf" srcId="{920B759C-F584-FA4B-B7A9-1F7C1D839E79}" destId="{BEAA436B-8346-D241-9A6A-60FCF2842167}" srcOrd="2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4A5D3D5-0B42-0846-99D4-482EB8EFC330}">
      <dsp:nvSpPr>
        <dsp:cNvPr id="0" name=""/>
        <dsp:cNvSpPr/>
      </dsp:nvSpPr>
      <dsp:spPr>
        <a:xfrm rot="5400000">
          <a:off x="4688968" y="-924210"/>
          <a:ext cx="3905250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>
              <a:solidFill>
                <a:schemeClr val="tx1"/>
              </a:solidFill>
              <a:latin typeface="+mn-lt"/>
              <a:ea typeface="Arial"/>
              <a:cs typeface="Arial"/>
              <a:sym typeface="Trebuchet MS"/>
            </a:rPr>
            <a:t>The problem addressed in the project.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>
              <a:solidFill>
                <a:schemeClr val="tx1"/>
              </a:solidFill>
              <a:latin typeface="+mn-lt"/>
              <a:ea typeface="Arial"/>
              <a:cs typeface="Arial"/>
              <a:sym typeface="Trebuchet MS"/>
            </a:rPr>
            <a:t>Provide a basic introduction of the project and also an overview of scope it entails.</a:t>
          </a:r>
          <a:endParaRPr lang="en-US" sz="2800" kern="1200" dirty="0">
            <a:solidFill>
              <a:schemeClr val="tx1"/>
            </a:solidFill>
            <a:latin typeface="+mn-lt"/>
            <a:ea typeface="Arial"/>
            <a:cs typeface="Arial"/>
            <a:sym typeface="Trebuchet MS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>
              <a:solidFill>
                <a:schemeClr val="tx1"/>
              </a:solidFill>
              <a:latin typeface="+mn-lt"/>
              <a:ea typeface="Arial"/>
              <a:cs typeface="Arial"/>
              <a:sym typeface="Trebuchet MS"/>
            </a:rPr>
            <a:t>Include objective and adopted approach.</a:t>
          </a:r>
          <a:endParaRPr lang="en-US" sz="2800" kern="1200" dirty="0">
            <a:solidFill>
              <a:schemeClr val="tx1"/>
            </a:solidFill>
            <a:latin typeface="+mn-lt"/>
            <a:ea typeface="Arial"/>
            <a:cs typeface="Arial"/>
            <a:sym typeface="Trebuchet MS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>
              <a:solidFill>
                <a:schemeClr val="tx1"/>
              </a:solidFill>
              <a:latin typeface="+mn-lt"/>
              <a:ea typeface="Arial"/>
              <a:cs typeface="Arial"/>
              <a:sym typeface="Trebuchet MS"/>
            </a:rPr>
            <a:t>Set the context.</a:t>
          </a:r>
          <a:endParaRPr lang="en-US" sz="2800" kern="1200" dirty="0">
            <a:solidFill>
              <a:schemeClr val="tx1"/>
            </a:solidFill>
            <a:latin typeface="+mn-lt"/>
            <a:ea typeface="Arial"/>
            <a:cs typeface="Arial"/>
            <a:sym typeface="Trebuchet MS"/>
          </a:endParaRPr>
        </a:p>
      </dsp:txBody>
      <dsp:txXfrm rot="5400000">
        <a:off x="4688968" y="-924210"/>
        <a:ext cx="3905250" cy="6729984"/>
      </dsp:txXfrm>
    </dsp:sp>
    <dsp:sp modelId="{2C8B2041-DA42-D24A-9228-60D0D89399E2}">
      <dsp:nvSpPr>
        <dsp:cNvPr id="0" name=""/>
        <dsp:cNvSpPr/>
      </dsp:nvSpPr>
      <dsp:spPr>
        <a:xfrm>
          <a:off x="509013" y="385765"/>
          <a:ext cx="2767588" cy="411003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/>
            <a:t>Include the following,</a:t>
          </a:r>
        </a:p>
      </dsp:txBody>
      <dsp:txXfrm>
        <a:off x="509013" y="385765"/>
        <a:ext cx="2767588" cy="411003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A0ECA9-C9A8-3747-A44C-1509D8F92F50}">
      <dsp:nvSpPr>
        <dsp:cNvPr id="0" name=""/>
        <dsp:cNvSpPr/>
      </dsp:nvSpPr>
      <dsp:spPr>
        <a:xfrm>
          <a:off x="0" y="0"/>
          <a:ext cx="8915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1040E-4CB6-3941-B2A4-700BB419879D}">
      <dsp:nvSpPr>
        <dsp:cNvPr id="0" name=""/>
        <dsp:cNvSpPr/>
      </dsp:nvSpPr>
      <dsp:spPr>
        <a:xfrm>
          <a:off x="0" y="0"/>
          <a:ext cx="8908844" cy="244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Demo and Product walk thru</a:t>
          </a:r>
        </a:p>
      </dsp:txBody>
      <dsp:txXfrm>
        <a:off x="0" y="0"/>
        <a:ext cx="8908844" cy="2440781"/>
      </dsp:txXfrm>
    </dsp:sp>
    <dsp:sp modelId="{C4AB23A9-C2DB-DA40-AB85-CE7A900DAEE6}">
      <dsp:nvSpPr>
        <dsp:cNvPr id="0" name=""/>
        <dsp:cNvSpPr/>
      </dsp:nvSpPr>
      <dsp:spPr>
        <a:xfrm>
          <a:off x="0" y="2440781"/>
          <a:ext cx="8915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BDA69-A7C1-8E45-8485-298F02AAEFAB}">
      <dsp:nvSpPr>
        <dsp:cNvPr id="0" name=""/>
        <dsp:cNvSpPr/>
      </dsp:nvSpPr>
      <dsp:spPr>
        <a:xfrm>
          <a:off x="0" y="2440781"/>
          <a:ext cx="8915400" cy="244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0" y="2440781"/>
        <a:ext cx="8915400" cy="244078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C713A2-0864-6F4E-8DA9-D80B0D0B67C9}">
      <dsp:nvSpPr>
        <dsp:cNvPr id="0" name=""/>
        <dsp:cNvSpPr/>
      </dsp:nvSpPr>
      <dsp:spPr>
        <a:xfrm>
          <a:off x="2302" y="157154"/>
          <a:ext cx="5506842" cy="45672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Provide,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Testing activities that are carried out along with timeline.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What are the test methods followed? and Why?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(Example) – Functional Testing (Unit, Integration,…)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Non – Functional Testing (Performance, Security,…)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What is the test environment? (Explain the role of each member in the team)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Benefits of this approach &amp; are there any drawbacks?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Test tools used? Automated test tools? Open-source tools?</a:t>
          </a:r>
        </a:p>
      </dsp:txBody>
      <dsp:txXfrm>
        <a:off x="2302" y="157154"/>
        <a:ext cx="5506842" cy="4567253"/>
      </dsp:txXfrm>
    </dsp:sp>
    <dsp:sp modelId="{F7F1FEAF-178C-8740-85D5-63ABD8AD1004}">
      <dsp:nvSpPr>
        <dsp:cNvPr id="0" name=""/>
        <dsp:cNvSpPr/>
      </dsp:nvSpPr>
      <dsp:spPr>
        <a:xfrm>
          <a:off x="5964067" y="1076012"/>
          <a:ext cx="4549229" cy="2729537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/>
            <a:t>Note:</a:t>
          </a:r>
          <a:endParaRPr lang="en-US" sz="32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1" kern="1200" dirty="0"/>
            <a:t>Appropriate modifications can be done for Research Projects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1" kern="1200" dirty="0"/>
            <a:t>Add as many slides as required</a:t>
          </a:r>
          <a:endParaRPr lang="en-US" sz="2500" kern="1200" dirty="0"/>
        </a:p>
      </dsp:txBody>
      <dsp:txXfrm>
        <a:off x="5964067" y="1076012"/>
        <a:ext cx="4549229" cy="272953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25292AF-D62F-4166-9E49-5186906AE849}">
      <dsp:nvSpPr>
        <dsp:cNvPr id="0" name=""/>
        <dsp:cNvSpPr/>
      </dsp:nvSpPr>
      <dsp:spPr>
        <a:xfrm>
          <a:off x="0" y="2026"/>
          <a:ext cx="10515600" cy="102684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486BE-35D7-4D9A-8E79-76C6FA09B8CC}">
      <dsp:nvSpPr>
        <dsp:cNvPr id="0" name=""/>
        <dsp:cNvSpPr/>
      </dsp:nvSpPr>
      <dsp:spPr>
        <a:xfrm>
          <a:off x="310620" y="233066"/>
          <a:ext cx="564764" cy="5647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5DED7-BA30-4C68-BAF0-C10A5BB3885B}">
      <dsp:nvSpPr>
        <dsp:cNvPr id="0" name=""/>
        <dsp:cNvSpPr/>
      </dsp:nvSpPr>
      <dsp:spPr>
        <a:xfrm>
          <a:off x="1186005" y="2026"/>
          <a:ext cx="9329594" cy="1026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74" tIns="108674" rIns="108674" bIns="10867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Results and discussions on the experimentation conducted after testing.</a:t>
          </a:r>
        </a:p>
      </dsp:txBody>
      <dsp:txXfrm>
        <a:off x="1186005" y="2026"/>
        <a:ext cx="9329594" cy="1026844"/>
      </dsp:txXfrm>
    </dsp:sp>
    <dsp:sp modelId="{00CE4E02-6DAD-40DE-8296-A21F36DCE130}">
      <dsp:nvSpPr>
        <dsp:cNvPr id="0" name=""/>
        <dsp:cNvSpPr/>
      </dsp:nvSpPr>
      <dsp:spPr>
        <a:xfrm>
          <a:off x="0" y="1285581"/>
          <a:ext cx="10515600" cy="102684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A8D02-A478-47C9-A90E-DECA91DB0AA7}">
      <dsp:nvSpPr>
        <dsp:cNvPr id="0" name=""/>
        <dsp:cNvSpPr/>
      </dsp:nvSpPr>
      <dsp:spPr>
        <a:xfrm>
          <a:off x="310620" y="1516621"/>
          <a:ext cx="564764" cy="5647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8F9AF-4DDC-4478-8CD5-7AF25244337C}">
      <dsp:nvSpPr>
        <dsp:cNvPr id="0" name=""/>
        <dsp:cNvSpPr/>
      </dsp:nvSpPr>
      <dsp:spPr>
        <a:xfrm>
          <a:off x="1186005" y="1285581"/>
          <a:ext cx="9329594" cy="1026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74" tIns="108674" rIns="108674" bIns="10867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Are the results same as expected? Is it as per initial estimates planned?  If there is a deviation, give the reasons for the change.</a:t>
          </a:r>
        </a:p>
      </dsp:txBody>
      <dsp:txXfrm>
        <a:off x="1186005" y="1285581"/>
        <a:ext cx="9329594" cy="1026844"/>
      </dsp:txXfrm>
    </dsp:sp>
    <dsp:sp modelId="{F02E84D1-BEC6-4A1B-8018-568583F68057}">
      <dsp:nvSpPr>
        <dsp:cNvPr id="0" name=""/>
        <dsp:cNvSpPr/>
      </dsp:nvSpPr>
      <dsp:spPr>
        <a:xfrm>
          <a:off x="0" y="2569137"/>
          <a:ext cx="10515600" cy="102684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4EA5F-E386-47DF-9867-ADBBB8F5AA9A}">
      <dsp:nvSpPr>
        <dsp:cNvPr id="0" name=""/>
        <dsp:cNvSpPr/>
      </dsp:nvSpPr>
      <dsp:spPr>
        <a:xfrm>
          <a:off x="310620" y="2800177"/>
          <a:ext cx="564764" cy="5647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6A02B-FF7D-40CF-93DE-96B57CBEF640}">
      <dsp:nvSpPr>
        <dsp:cNvPr id="0" name=""/>
        <dsp:cNvSpPr/>
      </dsp:nvSpPr>
      <dsp:spPr>
        <a:xfrm>
          <a:off x="1186005" y="2569137"/>
          <a:ext cx="9329594" cy="1026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74" tIns="108674" rIns="108674" bIns="10867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Results obtained in comparison other with other technology/methodology including graphs/charts (if applicable).</a:t>
          </a:r>
        </a:p>
      </dsp:txBody>
      <dsp:txXfrm>
        <a:off x="1186005" y="2569137"/>
        <a:ext cx="9329594" cy="1026844"/>
      </dsp:txXfrm>
    </dsp:sp>
    <dsp:sp modelId="{30BFEBED-2922-4BB8-A1F3-098FEAAB3059}">
      <dsp:nvSpPr>
        <dsp:cNvPr id="0" name=""/>
        <dsp:cNvSpPr/>
      </dsp:nvSpPr>
      <dsp:spPr>
        <a:xfrm>
          <a:off x="0" y="3852692"/>
          <a:ext cx="10515600" cy="102684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E5DD4-4036-41F9-81A6-4B3FA0D793DA}">
      <dsp:nvSpPr>
        <dsp:cNvPr id="0" name=""/>
        <dsp:cNvSpPr/>
      </dsp:nvSpPr>
      <dsp:spPr>
        <a:xfrm>
          <a:off x="310620" y="4083732"/>
          <a:ext cx="564764" cy="5647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05C3D-DDE6-4777-94BA-C1325EAED3FE}">
      <dsp:nvSpPr>
        <dsp:cNvPr id="0" name=""/>
        <dsp:cNvSpPr/>
      </dsp:nvSpPr>
      <dsp:spPr>
        <a:xfrm>
          <a:off x="1186005" y="3852692"/>
          <a:ext cx="9329594" cy="1026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74" tIns="108674" rIns="108674" bIns="10867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Product based projects can explain how your product meets the requirements. Clearly tie each test to the requirement (forward and backward traceability).</a:t>
          </a:r>
        </a:p>
      </dsp:txBody>
      <dsp:txXfrm>
        <a:off x="1186005" y="3852692"/>
        <a:ext cx="9329594" cy="102684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A0ECA9-C9A8-3747-A44C-1509D8F92F50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1040E-4CB6-3941-B2A4-700BB419879D}">
      <dsp:nvSpPr>
        <dsp:cNvPr id="0" name=""/>
        <dsp:cNvSpPr/>
      </dsp:nvSpPr>
      <dsp:spPr>
        <a:xfrm>
          <a:off x="0" y="0"/>
          <a:ext cx="2316481" cy="244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tx1"/>
              </a:solidFill>
              <a:latin typeface="+mn-lt"/>
              <a:ea typeface="Arial"/>
              <a:cs typeface="Arial"/>
              <a:sym typeface="Trebuchet MS"/>
            </a:rPr>
            <a:t>Discussion of how well the schedule was met.</a:t>
          </a:r>
        </a:p>
      </dsp:txBody>
      <dsp:txXfrm>
        <a:off x="0" y="0"/>
        <a:ext cx="2316481" cy="2440781"/>
      </dsp:txXfrm>
    </dsp:sp>
    <dsp:sp modelId="{C4AB23A9-C2DB-DA40-AB85-CE7A900DAEE6}">
      <dsp:nvSpPr>
        <dsp:cNvPr id="0" name=""/>
        <dsp:cNvSpPr/>
      </dsp:nvSpPr>
      <dsp:spPr>
        <a:xfrm>
          <a:off x="0" y="244078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BDA69-A7C1-8E45-8485-298F02AAEFAB}">
      <dsp:nvSpPr>
        <dsp:cNvPr id="0" name=""/>
        <dsp:cNvSpPr/>
      </dsp:nvSpPr>
      <dsp:spPr>
        <a:xfrm>
          <a:off x="0" y="2440781"/>
          <a:ext cx="2103120" cy="244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tx1"/>
              </a:solidFill>
              <a:latin typeface="+mn-lt"/>
              <a:ea typeface="Arial"/>
              <a:cs typeface="Arial"/>
              <a:sym typeface="Trebuchet MS"/>
            </a:rPr>
            <a:t>You can add a table,</a:t>
          </a:r>
        </a:p>
      </dsp:txBody>
      <dsp:txXfrm>
        <a:off x="0" y="2440781"/>
        <a:ext cx="2103120" cy="2440781"/>
      </dsp:txXfrm>
    </dsp:sp>
    <dsp:sp modelId="{A6B96208-A56B-6048-9BCE-791766AA27AD}">
      <dsp:nvSpPr>
        <dsp:cNvPr id="0" name=""/>
        <dsp:cNvSpPr/>
      </dsp:nvSpPr>
      <dsp:spPr>
        <a:xfrm>
          <a:off x="2260854" y="2497510"/>
          <a:ext cx="8254746" cy="1134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tx1"/>
              </a:solidFill>
              <a:latin typeface="+mn-lt"/>
              <a:ea typeface="Arial"/>
              <a:cs typeface="Arial"/>
              <a:sym typeface="Trebuchet MS"/>
            </a:rPr>
            <a:t>planned efforts (as per initial estimates) and actual efforts.</a:t>
          </a:r>
        </a:p>
      </dsp:txBody>
      <dsp:txXfrm>
        <a:off x="2260854" y="2497510"/>
        <a:ext cx="8254746" cy="1134582"/>
      </dsp:txXfrm>
    </dsp:sp>
    <dsp:sp modelId="{519EE9A5-F571-F645-B20D-0A7F43734731}">
      <dsp:nvSpPr>
        <dsp:cNvPr id="0" name=""/>
        <dsp:cNvSpPr/>
      </dsp:nvSpPr>
      <dsp:spPr>
        <a:xfrm>
          <a:off x="2103120" y="3632092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7BB93-DF76-FA49-90D7-520C6B00D32A}">
      <dsp:nvSpPr>
        <dsp:cNvPr id="0" name=""/>
        <dsp:cNvSpPr/>
      </dsp:nvSpPr>
      <dsp:spPr>
        <a:xfrm>
          <a:off x="2260854" y="3688821"/>
          <a:ext cx="8254746" cy="1134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tx1"/>
              </a:solidFill>
              <a:latin typeface="+mn-lt"/>
              <a:ea typeface="Arial"/>
              <a:cs typeface="Arial"/>
              <a:sym typeface="Trebuchet MS"/>
            </a:rPr>
            <a:t>If there is a deviation, what is the reason for the change.</a:t>
          </a:r>
        </a:p>
      </dsp:txBody>
      <dsp:txXfrm>
        <a:off x="2260854" y="3688821"/>
        <a:ext cx="8254746" cy="1134582"/>
      </dsp:txXfrm>
    </dsp:sp>
    <dsp:sp modelId="{B029EB3A-5FE8-9B4B-BF02-74EE52F0FC9B}">
      <dsp:nvSpPr>
        <dsp:cNvPr id="0" name=""/>
        <dsp:cNvSpPr/>
      </dsp:nvSpPr>
      <dsp:spPr>
        <a:xfrm>
          <a:off x="2103120" y="4823403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3AF44F4-F1F6-6A4F-A451-DC9EA4DF7E54}">
      <dsp:nvSpPr>
        <dsp:cNvPr id="0" name=""/>
        <dsp:cNvSpPr/>
      </dsp:nvSpPr>
      <dsp:spPr>
        <a:xfrm>
          <a:off x="0" y="238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6673C-AAD3-0F40-BFCE-39B59DF13BFB}">
      <dsp:nvSpPr>
        <dsp:cNvPr id="0" name=""/>
        <dsp:cNvSpPr/>
      </dsp:nvSpPr>
      <dsp:spPr>
        <a:xfrm>
          <a:off x="0" y="2383"/>
          <a:ext cx="10515600" cy="1625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tx1"/>
              </a:solidFill>
              <a:latin typeface="+mn-lt"/>
              <a:ea typeface="Trebuchet MS"/>
              <a:cs typeface="Trebuchet MS"/>
              <a:sym typeface="Trebuchet MS"/>
            </a:rPr>
            <a:t>Summarize the key points (conclusion).</a:t>
          </a:r>
        </a:p>
      </dsp:txBody>
      <dsp:txXfrm>
        <a:off x="0" y="2383"/>
        <a:ext cx="10515600" cy="1625598"/>
      </dsp:txXfrm>
    </dsp:sp>
    <dsp:sp modelId="{10F5E61A-893E-1C40-AF7C-720AB939B3FF}">
      <dsp:nvSpPr>
        <dsp:cNvPr id="0" name=""/>
        <dsp:cNvSpPr/>
      </dsp:nvSpPr>
      <dsp:spPr>
        <a:xfrm>
          <a:off x="0" y="1627982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600AD-7AB0-924F-AB1B-742F644CDE64}">
      <dsp:nvSpPr>
        <dsp:cNvPr id="0" name=""/>
        <dsp:cNvSpPr/>
      </dsp:nvSpPr>
      <dsp:spPr>
        <a:xfrm>
          <a:off x="0" y="1627982"/>
          <a:ext cx="10515600" cy="1625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tx1"/>
              </a:solidFill>
            </a:rPr>
            <a:t>Provide a glimpse of Future work.</a:t>
          </a:r>
        </a:p>
      </dsp:txBody>
      <dsp:txXfrm>
        <a:off x="0" y="1627982"/>
        <a:ext cx="10515600" cy="1625598"/>
      </dsp:txXfrm>
    </dsp:sp>
    <dsp:sp modelId="{C3DF238E-9EA0-0E41-A105-9FD4700C7842}">
      <dsp:nvSpPr>
        <dsp:cNvPr id="0" name=""/>
        <dsp:cNvSpPr/>
      </dsp:nvSpPr>
      <dsp:spPr>
        <a:xfrm>
          <a:off x="0" y="325358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B110B-BC9D-684D-BBE9-3CAF761FBC57}">
      <dsp:nvSpPr>
        <dsp:cNvPr id="0" name=""/>
        <dsp:cNvSpPr/>
      </dsp:nvSpPr>
      <dsp:spPr>
        <a:xfrm>
          <a:off x="0" y="3253580"/>
          <a:ext cx="10515600" cy="1625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tx1"/>
              </a:solidFill>
            </a:rPr>
            <a:t>Next Steps – Mention the points that should be considered to take your prototype to the next level.</a:t>
          </a:r>
        </a:p>
      </dsp:txBody>
      <dsp:txXfrm>
        <a:off x="0" y="3253580"/>
        <a:ext cx="10515600" cy="1625598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A1DC677-7687-1B40-8388-71BA5EB84B24}">
      <dsp:nvSpPr>
        <dsp:cNvPr id="0" name=""/>
        <dsp:cNvSpPr/>
      </dsp:nvSpPr>
      <dsp:spPr>
        <a:xfrm>
          <a:off x="0" y="238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5CC0C-7918-6543-8920-320F080F78C0}">
      <dsp:nvSpPr>
        <dsp:cNvPr id="0" name=""/>
        <dsp:cNvSpPr/>
      </dsp:nvSpPr>
      <dsp:spPr>
        <a:xfrm>
          <a:off x="0" y="2383"/>
          <a:ext cx="10515600" cy="1625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/>
            <a:t>Provide references pertaining to your research according to IEEE style of referencing.</a:t>
          </a:r>
          <a:endParaRPr lang="en-US" sz="2700" kern="1200"/>
        </a:p>
      </dsp:txBody>
      <dsp:txXfrm>
        <a:off x="0" y="2383"/>
        <a:ext cx="10515600" cy="1625598"/>
      </dsp:txXfrm>
    </dsp:sp>
    <dsp:sp modelId="{8B9BE11D-6FC8-B04B-9B97-8AEEB91537E2}">
      <dsp:nvSpPr>
        <dsp:cNvPr id="0" name=""/>
        <dsp:cNvSpPr/>
      </dsp:nvSpPr>
      <dsp:spPr>
        <a:xfrm>
          <a:off x="0" y="1627982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AEF51-E1DE-9649-966F-C46691C71486}">
      <dsp:nvSpPr>
        <dsp:cNvPr id="0" name=""/>
        <dsp:cNvSpPr/>
      </dsp:nvSpPr>
      <dsp:spPr>
        <a:xfrm>
          <a:off x="0" y="1627982"/>
          <a:ext cx="10515600" cy="1625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/>
            <a:t>Example:</a:t>
          </a:r>
          <a:endParaRPr lang="en-US" sz="2700" kern="1200"/>
        </a:p>
      </dsp:txBody>
      <dsp:txXfrm>
        <a:off x="0" y="1627982"/>
        <a:ext cx="10515600" cy="1625598"/>
      </dsp:txXfrm>
    </dsp:sp>
    <dsp:sp modelId="{DCD822C7-B130-A245-87F5-321AA30FCA5F}">
      <dsp:nvSpPr>
        <dsp:cNvPr id="0" name=""/>
        <dsp:cNvSpPr/>
      </dsp:nvSpPr>
      <dsp:spPr>
        <a:xfrm>
          <a:off x="0" y="325358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265E4-3C01-3748-8117-C815596DDA53}">
      <dsp:nvSpPr>
        <dsp:cNvPr id="0" name=""/>
        <dsp:cNvSpPr/>
      </dsp:nvSpPr>
      <dsp:spPr>
        <a:xfrm>
          <a:off x="0" y="3253580"/>
          <a:ext cx="10515600" cy="1625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G. Eason, B. Noble, and I. N. </a:t>
          </a:r>
          <a:r>
            <a:rPr lang="en-US" sz="2700" kern="1200" dirty="0" err="1"/>
            <a:t>Sneddon</a:t>
          </a:r>
          <a:r>
            <a:rPr lang="en-US" sz="2700" kern="1200" dirty="0"/>
            <a:t>, “On certain integrals of </a:t>
          </a:r>
          <a:r>
            <a:rPr lang="en-US" sz="2700" kern="1200" dirty="0" err="1"/>
            <a:t>Lipschitz-Hankel</a:t>
          </a:r>
          <a:r>
            <a:rPr lang="en-US" sz="2700" kern="1200" dirty="0"/>
            <a:t> type involving products of Bessel functions,” Phil. Trans. Roy. Soc. London, vol. A247, pp. 529–551, April 1955. </a:t>
          </a:r>
          <a:r>
            <a:rPr lang="en-US" sz="2700" i="1" kern="1200" dirty="0"/>
            <a:t>(references)</a:t>
          </a:r>
          <a:endParaRPr lang="en-US" sz="2700" kern="1200" dirty="0"/>
        </a:p>
      </dsp:txBody>
      <dsp:txXfrm>
        <a:off x="0" y="3253580"/>
        <a:ext cx="10515600" cy="1625598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55D378E-E597-714B-AE73-05D65FDD9120}">
      <dsp:nvSpPr>
        <dsp:cNvPr id="0" name=""/>
        <dsp:cNvSpPr/>
      </dsp:nvSpPr>
      <dsp:spPr>
        <a:xfrm>
          <a:off x="1283" y="938919"/>
          <a:ext cx="5006206" cy="30037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dirty="0"/>
            <a:t>Provide any other information you wish to add on.</a:t>
          </a:r>
          <a:endParaRPr lang="en-US" sz="3800" kern="1200" dirty="0"/>
        </a:p>
      </dsp:txBody>
      <dsp:txXfrm>
        <a:off x="1283" y="938919"/>
        <a:ext cx="5006206" cy="3003723"/>
      </dsp:txXfrm>
    </dsp:sp>
    <dsp:sp modelId="{BEAA436B-8346-D241-9A6A-60FCF2842167}">
      <dsp:nvSpPr>
        <dsp:cNvPr id="0" name=""/>
        <dsp:cNvSpPr/>
      </dsp:nvSpPr>
      <dsp:spPr>
        <a:xfrm>
          <a:off x="5508110" y="938919"/>
          <a:ext cx="5006206" cy="300372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dirty="0"/>
            <a:t>Note: Changes can be made in the template, with the consent of the guide for inclusion of any other information.</a:t>
          </a:r>
          <a:endParaRPr lang="en-US" sz="3800" kern="1200" dirty="0"/>
        </a:p>
      </dsp:txBody>
      <dsp:txXfrm>
        <a:off x="5508110" y="938919"/>
        <a:ext cx="5006206" cy="3003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19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1966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1966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5730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5730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573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20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/>
          <a:lstStyle>
            <a:lvl1pPr>
              <a:defRPr>
                <a:solidFill>
                  <a:srgbClr val="0066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27F3DD-D757-B145-B044-E1658D774E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838201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9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443"/>
            <a:ext cx="10515600" cy="93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140888" y="304800"/>
            <a:ext cx="67011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914400"/>
            <a:ext cx="79248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Trebuchet MS" pitchFamily="34" charset="0"/>
              </a:rPr>
              <a:t>UE18CS390B </a:t>
            </a:r>
            <a:r>
              <a:rPr lang="en-US" sz="2800" dirty="0">
                <a:latin typeface="Trebuchet MS" pitchFamily="34" charset="0"/>
              </a:rPr>
              <a:t>– Capstone Project Phase – 2</a:t>
            </a:r>
          </a:p>
          <a:p>
            <a:pPr algn="ctr"/>
            <a:endParaRPr lang="en-US" sz="2800" dirty="0">
              <a:latin typeface="Trebuchet MS" pitchFamily="34" charset="0"/>
            </a:endParaRP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rebuchet MS" pitchFamily="34" charset="0"/>
              </a:rPr>
              <a:t>SEMESTER </a:t>
            </a:r>
            <a:r>
              <a:rPr lang="en-US" sz="3200" b="1" smtClean="0">
                <a:solidFill>
                  <a:srgbClr val="FF0000"/>
                </a:solidFill>
                <a:latin typeface="Trebuchet MS" pitchFamily="34" charset="0"/>
              </a:rPr>
              <a:t>- VII </a:t>
            </a:r>
            <a:endParaRPr lang="en-US" sz="3200" b="1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rebuchet MS" pitchFamily="34" charset="0"/>
              </a:rPr>
              <a:t>END </a:t>
            </a:r>
            <a:r>
              <a:rPr lang="en-US" sz="3200" b="1" dirty="0">
                <a:solidFill>
                  <a:srgbClr val="FF0000"/>
                </a:solidFill>
                <a:latin typeface="Trebuchet MS" pitchFamily="34" charset="0"/>
              </a:rPr>
              <a:t>SEMESTER ASSESSMENT </a:t>
            </a:r>
          </a:p>
        </p:txBody>
      </p:sp>
      <p:sp>
        <p:nvSpPr>
          <p:cNvPr id="4" name="Google Shape;26;p3"/>
          <p:cNvSpPr txBox="1"/>
          <p:nvPr/>
        </p:nvSpPr>
        <p:spPr>
          <a:xfrm>
            <a:off x="1828800" y="3962400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           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53F3A4B-E344-1648-B539-3F8A8950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Walkthrough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="" xmlns:a16="http://schemas.microsoft.com/office/drawing/2014/main" id="{C51EF9E8-AFB9-402E-B1B0-FF2B9DABD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909682156"/>
              </p:ext>
            </p:extLst>
          </p:nvPr>
        </p:nvGraphicFramePr>
        <p:xfrm>
          <a:off x="838200" y="1295400"/>
          <a:ext cx="8915400" cy="488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40C852-D726-4F4D-AA52-54021444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Test Plan and Strategy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71600" y="1676400"/>
            <a:ext cx="9296400" cy="4571999"/>
          </a:xfrm>
          <a:prstGeom prst="rect">
            <a:avLst/>
          </a:prstGeom>
        </p:spPr>
        <p:txBody>
          <a:bodyPr/>
          <a:lstStyle/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defRPr/>
            </a:pP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="" xmlns:a16="http://schemas.microsoft.com/office/drawing/2014/main" id="{D5679330-9F2D-48C5-B4E8-DA47BA870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751023666"/>
              </p:ext>
            </p:extLst>
          </p:nvPr>
        </p:nvGraphicFramePr>
        <p:xfrm>
          <a:off x="838200" y="1295400"/>
          <a:ext cx="10515600" cy="488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4205369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12A777E-0282-6A4F-94F8-1A6B9731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Results and Discussion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="" xmlns:a16="http://schemas.microsoft.com/office/drawing/2014/main" id="{1FE14512-7FD1-4394-A748-2349DFB637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21288823"/>
              </p:ext>
            </p:extLst>
          </p:nvPr>
        </p:nvGraphicFramePr>
        <p:xfrm>
          <a:off x="838200" y="1295400"/>
          <a:ext cx="10515600" cy="488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53F3A4B-E344-1648-B539-3F8A8950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Schedule</a:t>
            </a:r>
            <a:endParaRPr lang="en-US" b="1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="" xmlns:a16="http://schemas.microsoft.com/office/drawing/2014/main" id="{C51EF9E8-AFB9-402E-B1B0-FF2B9DABDB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295400"/>
          <a:ext cx="10515600" cy="488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409741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3FD2AF-C1F3-6749-8203-B5875A08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EBF686-B111-5A45-A7D6-49A152E3B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Trebuchet MS"/>
                <a:cs typeface="Trebuchet MS"/>
                <a:sym typeface="Trebuchet MS"/>
              </a:rPr>
              <a:t>Show the evidences, status of the below documents: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ea typeface="Trebuchet MS"/>
                <a:cs typeface="Trebuchet MS"/>
                <a:sym typeface="Trebuchet MS"/>
              </a:rPr>
              <a:t>Project report </a:t>
            </a:r>
            <a:r>
              <a:rPr lang="en-US" dirty="0" smtClean="0">
                <a:ea typeface="Trebuchet MS"/>
                <a:cs typeface="Trebuchet MS"/>
                <a:sym typeface="Trebuchet MS"/>
              </a:rPr>
              <a:t>finalized by Guide?</a:t>
            </a:r>
            <a:endParaRPr lang="en-US" dirty="0">
              <a:ea typeface="Trebuchet MS"/>
              <a:cs typeface="Trebuchet MS"/>
              <a:sym typeface="Trebuchet MS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ea typeface="Trebuchet MS"/>
                <a:cs typeface="Trebuchet MS"/>
                <a:sym typeface="Trebuchet MS"/>
              </a:rPr>
              <a:t>IEEE (similar) Format of Paper ready for submission or current status? </a:t>
            </a:r>
            <a:r>
              <a:rPr lang="en-US" b="1" dirty="0">
                <a:ea typeface="Trebuchet MS"/>
                <a:cs typeface="Trebuchet MS"/>
                <a:sym typeface="Trebuchet MS"/>
              </a:rPr>
              <a:t>Which Conferences are you targeting</a:t>
            </a:r>
            <a:r>
              <a:rPr lang="en-US" b="1" dirty="0" smtClean="0">
                <a:ea typeface="Trebuchet MS"/>
                <a:cs typeface="Trebuchet MS"/>
                <a:sym typeface="Trebuchet MS"/>
              </a:rPr>
              <a:t>? Have you submitted to any conference/journal? List out.</a:t>
            </a:r>
            <a:endParaRPr lang="en-US" b="1" dirty="0">
              <a:ea typeface="Trebuchet MS"/>
              <a:cs typeface="Trebuchet MS"/>
              <a:sym typeface="Trebuchet MS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ea typeface="Trebuchet MS"/>
                <a:cs typeface="Trebuchet MS"/>
                <a:sym typeface="Trebuchet MS"/>
              </a:rPr>
              <a:t>Video (2-3 minutes) of your project? Please Play</a:t>
            </a:r>
            <a:r>
              <a:rPr lang="en-US" dirty="0" smtClean="0">
                <a:ea typeface="Trebuchet MS"/>
                <a:cs typeface="Trebuchet MS"/>
                <a:sym typeface="Trebuchet MS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Trebuchet MS"/>
                <a:cs typeface="Trebuchet MS"/>
                <a:sym typeface="Trebuchet MS"/>
              </a:rPr>
              <a:t>Add the </a:t>
            </a:r>
            <a:r>
              <a:rPr lang="en-US" dirty="0" err="1" smtClean="0">
                <a:ea typeface="Trebuchet MS"/>
                <a:cs typeface="Trebuchet MS"/>
                <a:sym typeface="Trebuchet MS"/>
              </a:rPr>
              <a:t>Github</a:t>
            </a:r>
            <a:r>
              <a:rPr lang="en-US" dirty="0" smtClean="0">
                <a:ea typeface="Trebuchet MS"/>
                <a:cs typeface="Trebuchet MS"/>
                <a:sym typeface="Trebuchet MS"/>
              </a:rPr>
              <a:t> repository link.</a:t>
            </a:r>
            <a:endParaRPr lang="en-US" dirty="0">
              <a:ea typeface="Trebuchet MS"/>
              <a:cs typeface="Trebuchet MS"/>
              <a:sym typeface="Trebuchet MS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ea typeface="Trebuchet MS"/>
                <a:cs typeface="Trebuchet MS"/>
                <a:sym typeface="Trebuchet MS"/>
              </a:rPr>
              <a:t>A3 size Poster of your project to be </a:t>
            </a:r>
            <a:r>
              <a:rPr lang="en-US" dirty="0" smtClean="0">
                <a:ea typeface="Trebuchet MS"/>
                <a:cs typeface="Trebuchet MS"/>
                <a:sym typeface="Trebuchet MS"/>
              </a:rPr>
              <a:t>shown.</a:t>
            </a:r>
            <a:endParaRPr lang="en-US" dirty="0">
              <a:ea typeface="Trebuchet MS"/>
              <a:cs typeface="Trebuchet MS"/>
              <a:sym typeface="Trebuchet MS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ea typeface="Trebuchet MS"/>
                <a:cs typeface="Trebuchet MS"/>
                <a:sym typeface="Trebuchet MS"/>
              </a:rPr>
              <a:t>All artifacts of your project uploaded in the </a:t>
            </a:r>
            <a:r>
              <a:rPr lang="en-US" dirty="0" smtClean="0">
                <a:ea typeface="Trebuchet MS"/>
                <a:cs typeface="Trebuchet MS"/>
                <a:sym typeface="Trebuchet MS"/>
              </a:rPr>
              <a:t>CSE Project </a:t>
            </a:r>
            <a:r>
              <a:rPr lang="en-US" dirty="0">
                <a:ea typeface="Trebuchet MS"/>
                <a:cs typeface="Trebuchet MS"/>
                <a:sym typeface="Trebuchet MS"/>
              </a:rPr>
              <a:t>repository</a:t>
            </a:r>
            <a:r>
              <a:rPr lang="en-US" dirty="0" smtClean="0">
                <a:ea typeface="Trebuchet MS"/>
                <a:cs typeface="Trebuchet MS"/>
                <a:sym typeface="Trebuchet MS"/>
              </a:rPr>
              <a:t>?</a:t>
            </a:r>
          </a:p>
        </p:txBody>
      </p:sp>
    </p:spTree>
    <p:extLst>
      <p:ext uri="{BB962C8B-B14F-4D97-AF65-F5344CB8AC3E}">
        <p14:creationId xmlns="" xmlns:p14="http://schemas.microsoft.com/office/powerpoint/2010/main" val="714163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2133601" y="1905001"/>
            <a:ext cx="8839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B4617C0-C284-3747-AEF4-6A0D55BC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a typeface="Trebuchet MS"/>
                <a:cs typeface="Trebuchet MS"/>
                <a:sym typeface="Trebuchet MS"/>
              </a:rPr>
              <a:t>Lessons Learnt</a:t>
            </a:r>
            <a:endParaRPr lang="en-US" sz="40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42BABF7-3C99-DF4C-9998-69B7B3B4C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Arial"/>
                <a:cs typeface="Arial"/>
                <a:sym typeface="Trebuchet MS"/>
              </a:rPr>
              <a:t>Discuss on the lessons learned and what you could have done differently knowing what you now know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dirty="0">
              <a:ea typeface="Arial"/>
              <a:cs typeface="Arial"/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Arial"/>
                <a:cs typeface="Arial"/>
                <a:sym typeface="Trebuchet MS"/>
              </a:rPr>
              <a:t>Give an overview of issues that has been overcome in this project.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68CF295-690E-7449-BE41-244C2E53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Conclusion and Future work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="" xmlns:a16="http://schemas.microsoft.com/office/drawing/2014/main" id="{C5DD303C-FA39-47AC-818C-13F6F4CC8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74213271"/>
              </p:ext>
            </p:extLst>
          </p:nvPr>
        </p:nvGraphicFramePr>
        <p:xfrm>
          <a:off x="838200" y="1295400"/>
          <a:ext cx="10515600" cy="488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4E08C6C-E09C-ED47-908F-1BF251EF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References</a:t>
            </a:r>
            <a:endParaRPr lang="en-US" b="1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="" xmlns:a16="http://schemas.microsoft.com/office/drawing/2014/main" id="{DB6233CE-228D-4641-8358-8740B8993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78475504"/>
              </p:ext>
            </p:extLst>
          </p:nvPr>
        </p:nvGraphicFramePr>
        <p:xfrm>
          <a:off x="838200" y="1295400"/>
          <a:ext cx="10515600" cy="488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7F2CB2-8A79-0845-BFEF-25544225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Any other information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="" xmlns:a16="http://schemas.microsoft.com/office/drawing/2014/main" id="{439040B7-6279-47F1-A06B-3BC67B0C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051212838"/>
              </p:ext>
            </p:extLst>
          </p:nvPr>
        </p:nvGraphicFramePr>
        <p:xfrm>
          <a:off x="838200" y="1143000"/>
          <a:ext cx="10515600" cy="488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5501" y="2971800"/>
            <a:ext cx="31643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800" b="1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38300" y="2514600"/>
            <a:ext cx="8915400" cy="4572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D5292B-CC31-AB47-A74C-67560158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Outline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596B33-B7A9-A041-9748-FCC5C6AC8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000" dirty="0" smtClean="0">
                <a:ea typeface="Trebuchet MS"/>
                <a:cs typeface="Trebuchet MS"/>
                <a:sym typeface="Trebuchet MS"/>
              </a:rPr>
              <a:t>Abstract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000" dirty="0" smtClean="0">
                <a:ea typeface="Trebuchet MS"/>
                <a:cs typeface="Trebuchet MS"/>
                <a:sym typeface="Trebuchet MS"/>
              </a:rPr>
              <a:t>Team Roles and Responsibilities.</a:t>
            </a:r>
            <a:endParaRPr lang="en-US" sz="3000" dirty="0"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000" dirty="0">
                <a:ea typeface="Trebuchet MS"/>
                <a:cs typeface="Trebuchet MS"/>
                <a:sym typeface="Trebuchet MS"/>
              </a:rPr>
              <a:t>Summary of Requirements and Design (Capstone Phase - 1)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000" dirty="0">
                <a:ea typeface="Trebuchet MS"/>
                <a:cs typeface="Trebuchet MS"/>
                <a:sym typeface="Trebuchet MS"/>
              </a:rPr>
              <a:t>Summary of Methodology / Approach (Capstone Phase - 1)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000" dirty="0">
                <a:ea typeface="Trebuchet MS"/>
                <a:cs typeface="Trebuchet MS"/>
                <a:sym typeface="Trebuchet MS"/>
              </a:rPr>
              <a:t>Design Description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000" dirty="0">
                <a:ea typeface="Trebuchet MS"/>
                <a:cs typeface="Trebuchet MS"/>
                <a:sym typeface="Trebuchet MS"/>
              </a:rPr>
              <a:t>Modules and Implementation Details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000" dirty="0">
                <a:ea typeface="Trebuchet MS"/>
                <a:cs typeface="Trebuchet MS"/>
                <a:sym typeface="Trebuchet MS"/>
              </a:rPr>
              <a:t>Project </a:t>
            </a:r>
            <a:r>
              <a:rPr lang="en-US" sz="3000" dirty="0" smtClean="0">
                <a:ea typeface="Trebuchet MS"/>
                <a:cs typeface="Trebuchet MS"/>
                <a:sym typeface="Trebuchet MS"/>
              </a:rPr>
              <a:t>Demonstration and Walkthrough</a:t>
            </a:r>
            <a:endParaRPr lang="en-US" sz="3000" dirty="0"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000" dirty="0">
                <a:ea typeface="Trebuchet MS"/>
                <a:cs typeface="Trebuchet MS"/>
                <a:sym typeface="Trebuchet MS"/>
              </a:rPr>
              <a:t>Test Plan and Strategy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000" dirty="0">
                <a:ea typeface="Trebuchet MS"/>
                <a:cs typeface="Trebuchet MS"/>
                <a:sym typeface="Trebuchet MS"/>
              </a:rPr>
              <a:t>Results and Discussion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000" dirty="0" smtClean="0">
                <a:ea typeface="Trebuchet MS"/>
                <a:cs typeface="Trebuchet MS"/>
                <a:sym typeface="Trebuchet MS"/>
              </a:rPr>
              <a:t>Lessons Learnt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000" dirty="0" smtClean="0">
                <a:ea typeface="Trebuchet MS"/>
                <a:cs typeface="Trebuchet MS"/>
                <a:sym typeface="Trebuchet MS"/>
              </a:rPr>
              <a:t>Conclusion </a:t>
            </a:r>
            <a:r>
              <a:rPr lang="en-US" sz="3000" dirty="0">
                <a:ea typeface="Trebuchet MS"/>
                <a:cs typeface="Trebuchet MS"/>
                <a:sym typeface="Trebuchet MS"/>
              </a:rPr>
              <a:t>and Future Work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000" dirty="0" smtClean="0">
                <a:ea typeface="Trebuchet MS"/>
                <a:cs typeface="Trebuchet MS"/>
                <a:sym typeface="Trebuchet MS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/>
              <a:t>Abstract</a:t>
            </a:r>
            <a:endParaRPr lang="en-US" b="1" dirty="0"/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="" xmlns:a16="http://schemas.microsoft.com/office/drawing/2014/main" id="{759AE8A5-3B6E-42E5-A7DD-1079733FC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20037292"/>
              </p:ext>
            </p:extLst>
          </p:nvPr>
        </p:nvGraphicFramePr>
        <p:xfrm>
          <a:off x="685800" y="1295400"/>
          <a:ext cx="10515600" cy="488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103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2133601" y="1905001"/>
            <a:ext cx="8839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2E4D027-ECF6-8B4E-8B37-CA432E7C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a typeface="Trebuchet MS"/>
                <a:cs typeface="Trebuchet MS"/>
                <a:sym typeface="Trebuchet MS"/>
              </a:rPr>
              <a:t>Team Roles and Responsibilities</a:t>
            </a:r>
            <a:endParaRPr lang="en-US" sz="40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D861EC62-2365-124E-8BE4-1E837B61F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8763000" cy="4881563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dirty="0"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Arial"/>
                <a:cs typeface="Arial"/>
                <a:sym typeface="Trebuchet MS"/>
              </a:rPr>
              <a:t>Provide </a:t>
            </a:r>
            <a:r>
              <a:rPr lang="en-US" dirty="0">
                <a:ea typeface="Arial"/>
                <a:cs typeface="Arial"/>
                <a:sym typeface="Trebuchet MS"/>
              </a:rPr>
              <a:t>a table of Team Roles and </a:t>
            </a:r>
            <a:r>
              <a:rPr lang="en-US" dirty="0" smtClean="0">
                <a:ea typeface="Arial"/>
                <a:cs typeface="Arial"/>
                <a:sym typeface="Trebuchet MS"/>
              </a:rPr>
              <a:t>Responsibilities.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dirty="0" smtClean="0">
              <a:ea typeface="Arial"/>
              <a:cs typeface="Arial"/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Arial"/>
                <a:cs typeface="Arial"/>
                <a:sym typeface="Trebuchet MS"/>
              </a:rPr>
              <a:t>State </a:t>
            </a:r>
            <a:r>
              <a:rPr lang="en-US" dirty="0">
                <a:ea typeface="Arial"/>
                <a:cs typeface="Arial"/>
                <a:sym typeface="Trebuchet MS"/>
              </a:rPr>
              <a:t>the specific contribution of each team member in the various phases of the project work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828800" y="1905000"/>
            <a:ext cx="89916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E9FAFF-3809-3E43-99AC-2F603974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Summary of Requirements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5C43AE-EB14-7545-849B-1C25BB9BC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8763000" cy="4881563"/>
          </a:xfrm>
        </p:spPr>
        <p:txBody>
          <a:bodyPr>
            <a:normAutofit lnSpcReduction="10000"/>
          </a:bodyPr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Summary of Requirements (A bulleted list of the major requirements.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A background review of the state of the art in the relevant field showing strength and weakness.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Design Approach </a:t>
            </a:r>
            <a:r>
              <a:rPr lang="en-US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(Prototype / Product based Projects) </a:t>
            </a:r>
            <a:r>
              <a:rPr lang="en-US" dirty="0">
                <a:ea typeface="Trebuchet MS"/>
                <a:cs typeface="Trebuchet MS"/>
                <a:sym typeface="Trebuchet MS"/>
              </a:rPr>
              <a:t>along with constraints, dependencies, assumptions and Risks.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Design Details </a:t>
            </a:r>
            <a:r>
              <a:rPr lang="en-US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(Research Projects)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Add as many slides as necessary.</a:t>
            </a:r>
            <a:endParaRPr lang="en-IN" dirty="0">
              <a:ea typeface="Trebuchet MS"/>
              <a:cs typeface="Trebuchet MS"/>
              <a:sym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1103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828800" y="1600200"/>
            <a:ext cx="89916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725624-7576-4249-AF09-53610429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Summary of Methodology /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A383BD-75AA-0440-BCC4-456B40BCB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839200" cy="5257800"/>
          </a:xfrm>
        </p:spPr>
        <p:txBody>
          <a:bodyPr>
            <a:normAutofit fontScale="92500" lnSpcReduction="10000"/>
          </a:bodyPr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000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Research </a:t>
            </a:r>
            <a:r>
              <a:rPr lang="en-US" sz="3000" dirty="0" smtClean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Project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>
              <a:solidFill>
                <a:srgbClr val="FF0000"/>
              </a:solidFill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>
                <a:ea typeface="Trebuchet MS"/>
                <a:cs typeface="Trebuchet MS"/>
                <a:sym typeface="Trebuchet MS"/>
              </a:rPr>
              <a:t>Proposed Methodology </a:t>
            </a:r>
          </a:p>
          <a:p>
            <a:pPr marL="1257291" lvl="1" indent="-457200" algn="just" eaLnBrk="0" hangingPunct="0">
              <a:spcBef>
                <a:spcPts val="0"/>
              </a:spcBef>
              <a:buAutoNum type="alphaLcParenR"/>
              <a:defRPr/>
            </a:pPr>
            <a:r>
              <a:rPr lang="en-US" sz="3000" dirty="0">
                <a:ea typeface="Trebuchet MS"/>
                <a:cs typeface="Trebuchet MS"/>
                <a:sym typeface="Trebuchet MS"/>
              </a:rPr>
              <a:t>Model Architecture</a:t>
            </a:r>
          </a:p>
          <a:p>
            <a:pPr marL="1257291" lvl="1" indent="-457200" algn="just" eaLnBrk="0" hangingPunct="0">
              <a:spcBef>
                <a:spcPts val="0"/>
              </a:spcBef>
              <a:buFontTx/>
              <a:buAutoNum type="alphaLcParenR"/>
              <a:defRPr/>
            </a:pPr>
            <a:r>
              <a:rPr lang="en-US" sz="3000" dirty="0">
                <a:sym typeface="Trebuchet MS"/>
              </a:rPr>
              <a:t>Details of the approach- benefits/drawbacks</a:t>
            </a:r>
          </a:p>
          <a:p>
            <a:pPr marL="800091" indent="-4572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>
              <a:solidFill>
                <a:srgbClr val="0033CC"/>
              </a:solidFill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000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Prototype/Product based </a:t>
            </a:r>
            <a:r>
              <a:rPr lang="en-US" sz="3000" dirty="0" smtClean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Project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>
              <a:solidFill>
                <a:srgbClr val="FF0000"/>
              </a:solidFill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>
                <a:ea typeface="Trebuchet MS"/>
                <a:cs typeface="Trebuchet MS"/>
                <a:sym typeface="Trebuchet MS"/>
              </a:rPr>
              <a:t>Design Approach followed with description and technologies used.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>
                <a:ea typeface="Trebuchet MS"/>
                <a:cs typeface="Trebuchet MS"/>
                <a:sym typeface="Trebuchet MS"/>
              </a:rPr>
              <a:t>Highlight if there are alternative approaches chosen after phase – 1,explain </a:t>
            </a:r>
            <a:r>
              <a:rPr lang="en-US" sz="3000" dirty="0" smtClean="0">
                <a:ea typeface="Trebuchet MS"/>
                <a:cs typeface="Trebuchet MS"/>
                <a:sym typeface="Trebuchet MS"/>
              </a:rPr>
              <a:t>why, </a:t>
            </a:r>
            <a:r>
              <a:rPr lang="en-US" sz="3000" dirty="0">
                <a:ea typeface="Trebuchet MS"/>
                <a:cs typeface="Trebuchet MS"/>
                <a:sym typeface="Trebuchet MS"/>
              </a:rPr>
              <a:t>including its advantage.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>
                <a:ea typeface="Trebuchet MS"/>
                <a:cs typeface="Trebuchet MS"/>
                <a:sym typeface="Trebuchet MS"/>
              </a:rPr>
              <a:t>Add 1 – 2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1103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828800" y="1828800"/>
            <a:ext cx="8915400" cy="4211931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86F100-603C-BE48-B7E1-53F46E60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Design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7F924A-F3B8-774E-9D82-206400DC8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9144000" cy="4881563"/>
          </a:xfrm>
        </p:spPr>
        <p:txBody>
          <a:bodyPr>
            <a:normAutofit/>
          </a:bodyPr>
          <a:lstStyle/>
          <a:p>
            <a:pPr marL="342891" indent="0" algn="just" ea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Research Project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>
              <a:solidFill>
                <a:srgbClr val="0033CC"/>
              </a:solidFill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Algorithm used and explain the logical workflow</a:t>
            </a:r>
            <a:r>
              <a:rPr lang="en-US" dirty="0">
                <a:solidFill>
                  <a:srgbClr val="0033CC"/>
                </a:solidFill>
                <a:ea typeface="Trebuchet MS"/>
                <a:cs typeface="Trebuchet MS"/>
                <a:sym typeface="Trebuchet MS"/>
              </a:rPr>
              <a:t>.</a:t>
            </a:r>
          </a:p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>
              <a:solidFill>
                <a:srgbClr val="0033CC"/>
              </a:solidFill>
              <a:ea typeface="Trebuchet MS"/>
              <a:cs typeface="Trebuchet MS"/>
              <a:sym typeface="Trebuchet MS"/>
            </a:endParaRPr>
          </a:p>
          <a:p>
            <a:pPr marL="342891" indent="0" algn="just" ea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Prototype/Product based </a:t>
            </a:r>
            <a:r>
              <a:rPr lang="en-US" dirty="0" smtClean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Project</a:t>
            </a:r>
          </a:p>
          <a:p>
            <a:pPr marL="342891" indent="0" algn="just" ea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dirty="0">
              <a:solidFill>
                <a:srgbClr val="FF0000"/>
              </a:solidFill>
              <a:ea typeface="Trebuchet MS"/>
              <a:cs typeface="Trebuchet MS"/>
              <a:sym typeface="Trebuchet MS"/>
            </a:endParaRPr>
          </a:p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Add as many slides as required to cover the following aspects:</a:t>
            </a:r>
          </a:p>
          <a:p>
            <a:pPr marL="1257300" lvl="2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r>
              <a:rPr lang="en-US" sz="2800" dirty="0">
                <a:ea typeface="Trebuchet MS"/>
                <a:cs typeface="Trebuchet MS"/>
                <a:sym typeface="Trebuchet MS"/>
              </a:rPr>
              <a:t>Master class diagram </a:t>
            </a:r>
          </a:p>
          <a:p>
            <a:pPr marL="1257300" lvl="2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r>
              <a:rPr lang="en-US" sz="2800" dirty="0">
                <a:ea typeface="Trebuchet MS"/>
                <a:cs typeface="Trebuchet MS"/>
                <a:sym typeface="Trebuchet MS"/>
              </a:rPr>
              <a:t>User case Diagram</a:t>
            </a:r>
          </a:p>
          <a:p>
            <a:pPr marL="1257300" lvl="2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r>
              <a:rPr lang="en-US" sz="2800" dirty="0" smtClean="0">
                <a:ea typeface="Trebuchet MS"/>
                <a:cs typeface="Trebuchet MS"/>
                <a:sym typeface="Trebuchet MS"/>
              </a:rPr>
              <a:t>Sequence</a:t>
            </a:r>
            <a:r>
              <a:rPr lang="en-US" sz="2800" dirty="0">
                <a:ea typeface="Trebuchet MS"/>
                <a:cs typeface="Trebuchet MS"/>
                <a:sym typeface="Trebuchet MS"/>
              </a:rPr>
              <a:t>, Packaging and Deployment Diagrams</a:t>
            </a:r>
          </a:p>
          <a:p>
            <a:endParaRPr lang="en-US" dirty="0">
              <a:solidFill>
                <a:srgbClr val="0033CC"/>
              </a:solidFill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536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C90404-761D-BC41-810D-150349BA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Modules and 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3351F3-8A16-4C46-80F7-A6406F7B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8763000" cy="4881563"/>
          </a:xfrm>
        </p:spPr>
        <p:txBody>
          <a:bodyPr/>
          <a:lstStyle/>
          <a:p>
            <a:pPr marL="685791" lvl="0" indent="-342900" algn="just" eaLnBrk="0" hangingPunct="0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dirty="0" smtClean="0">
              <a:ea typeface="Trebuchet MS"/>
              <a:cs typeface="Trebuchet MS"/>
              <a:sym typeface="Trebuchet MS"/>
            </a:endParaRPr>
          </a:p>
          <a:p>
            <a:pPr marL="685791" lvl="0" indent="-342900" algn="just" eaLnBrk="0" hangingPunct="0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dirty="0" smtClean="0">
              <a:ea typeface="Trebuchet MS"/>
              <a:cs typeface="Trebuchet MS"/>
              <a:sym typeface="Trebuchet MS"/>
            </a:endParaRPr>
          </a:p>
          <a:p>
            <a:pPr marL="685791" lvl="0" indent="-342900" algn="just" eaLnBrk="0" hangingPunct="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 smtClean="0">
                <a:ea typeface="Trebuchet MS"/>
                <a:cs typeface="Trebuchet MS"/>
                <a:sym typeface="Trebuchet MS"/>
              </a:rPr>
              <a:t>Enlist </a:t>
            </a:r>
            <a:r>
              <a:rPr lang="en-US" dirty="0">
                <a:ea typeface="Trebuchet MS"/>
                <a:cs typeface="Trebuchet MS"/>
                <a:sym typeface="Trebuchet MS"/>
              </a:rPr>
              <a:t>all the modules/ features of the application.</a:t>
            </a:r>
            <a:endParaRPr lang="en-US" dirty="0">
              <a:ea typeface="Trebuchet MS"/>
              <a:cs typeface="Trebuchet MS"/>
              <a:sym typeface="Arial"/>
            </a:endParaRPr>
          </a:p>
          <a:p>
            <a:pPr marL="685791" indent="-342900" algn="just" eaLnBrk="0" hangingPunct="0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dirty="0"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Module-wise implementation details that include </a:t>
            </a:r>
            <a:endParaRPr lang="en-US" dirty="0">
              <a:ea typeface="Trebuchet MS"/>
              <a:cs typeface="Trebuchet MS"/>
              <a:sym typeface="Arial"/>
            </a:endParaRPr>
          </a:p>
          <a:p>
            <a:pPr marL="685791" lvl="0" indent="-342900" algn="just" eaLnBrk="0" hangingPunct="0">
              <a:spcBef>
                <a:spcPts val="0"/>
              </a:spcBef>
              <a:buClr>
                <a:schemeClr val="dk1"/>
              </a:buClr>
              <a:buSzPts val="1800"/>
              <a:buFont typeface="Wingdings" pitchFamily="2" charset="2"/>
              <a:buChar char="§"/>
              <a:defRPr/>
            </a:pPr>
            <a:endParaRPr lang="en-US" dirty="0">
              <a:ea typeface="Trebuchet MS"/>
              <a:cs typeface="Trebuchet MS"/>
              <a:sym typeface="Trebuchet MS"/>
            </a:endParaRPr>
          </a:p>
          <a:p>
            <a:pPr marL="685791" lvl="0" indent="-342900" algn="just" eaLnBrk="0" hangingPunct="0">
              <a:spcBef>
                <a:spcPts val="0"/>
              </a:spcBef>
              <a:buClr>
                <a:srgbClr val="0033CC"/>
              </a:buClr>
              <a:buSzPts val="1800"/>
              <a:buFont typeface="Wingdings" pitchFamily="2" charset="2"/>
              <a:buChar char="§"/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Module name, Technology used, code explanation.</a:t>
            </a:r>
          </a:p>
          <a:p>
            <a:pPr marL="685791" lvl="0" indent="-342900" algn="just" eaLnBrk="0" hangingPunct="0">
              <a:spcBef>
                <a:spcPts val="0"/>
              </a:spcBef>
              <a:buClr>
                <a:srgbClr val="0033CC"/>
              </a:buClr>
              <a:buSzPts val="1800"/>
              <a:buFont typeface="Wingdings" pitchFamily="2" charset="2"/>
              <a:buChar char="§"/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Interpretation with Algorithms &amp; Pseudocode used. </a:t>
            </a:r>
            <a:r>
              <a:rPr lang="en-US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(applicable for Research projects)</a:t>
            </a:r>
            <a:endParaRPr lang="en-US" dirty="0">
              <a:solidFill>
                <a:srgbClr val="FF0000"/>
              </a:solidFill>
              <a:ea typeface="Trebuchet MS"/>
              <a:cs typeface="Trebuchet MS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5369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2CD76CC-7DC2-D841-B105-A7A049A0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a typeface="Trebuchet MS"/>
                <a:cs typeface="Trebuchet MS"/>
                <a:sym typeface="Trebuchet MS"/>
              </a:rPr>
              <a:t>Project Demonstration</a:t>
            </a:r>
            <a:endParaRPr lang="en-US" sz="40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D53F4AF-7DF7-4147-9183-30B93FB62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8839200" cy="4881563"/>
          </a:xfrm>
        </p:spPr>
        <p:txBody>
          <a:bodyPr>
            <a:normAutofit lnSpcReduction="10000"/>
          </a:bodyPr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§"/>
              <a:defRPr/>
            </a:pPr>
            <a:endParaRPr lang="en-US" dirty="0" smtClean="0">
              <a:solidFill>
                <a:srgbClr val="0033CC"/>
              </a:solidFill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§"/>
              <a:defRPr/>
            </a:pPr>
            <a:r>
              <a:rPr lang="en-US" dirty="0" smtClean="0">
                <a:ea typeface="Trebuchet MS"/>
                <a:cs typeface="Trebuchet MS"/>
                <a:sym typeface="Trebuchet MS"/>
              </a:rPr>
              <a:t>Exhibit </a:t>
            </a:r>
            <a:r>
              <a:rPr lang="en-US" dirty="0">
                <a:ea typeface="Trebuchet MS"/>
                <a:cs typeface="Trebuchet MS"/>
                <a:sym typeface="Trebuchet MS"/>
              </a:rPr>
              <a:t>the working demonstration of complete </a:t>
            </a:r>
            <a:r>
              <a:rPr lang="en-US" dirty="0" smtClean="0">
                <a:ea typeface="Trebuchet MS"/>
                <a:cs typeface="Trebuchet MS"/>
                <a:sym typeface="Trebuchet MS"/>
              </a:rPr>
              <a:t>project.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§"/>
              <a:defRPr/>
            </a:pPr>
            <a:endParaRPr lang="en-US" dirty="0" smtClean="0"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§"/>
              <a:defRPr/>
            </a:pPr>
            <a:r>
              <a:rPr lang="en-US" dirty="0" smtClean="0">
                <a:ea typeface="Trebuchet MS"/>
                <a:cs typeface="Trebuchet MS"/>
                <a:sym typeface="Trebuchet MS"/>
              </a:rPr>
              <a:t>It </a:t>
            </a:r>
            <a:r>
              <a:rPr lang="en-US" dirty="0">
                <a:ea typeface="Trebuchet MS"/>
                <a:cs typeface="Trebuchet MS"/>
                <a:sym typeface="Trebuchet MS"/>
              </a:rPr>
              <a:t>has to be complete in all </a:t>
            </a:r>
            <a:r>
              <a:rPr lang="en-US" dirty="0" smtClean="0">
                <a:ea typeface="Trebuchet MS"/>
                <a:cs typeface="Trebuchet MS"/>
                <a:sym typeface="Trebuchet MS"/>
              </a:rPr>
              <a:t>aspects</a:t>
            </a:r>
            <a:endParaRPr lang="en-US" dirty="0">
              <a:ea typeface="Trebuchet MS"/>
              <a:cs typeface="Trebuchet MS"/>
              <a:sym typeface="Arial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§"/>
              <a:defRPr/>
            </a:pPr>
            <a:endParaRPr lang="en-US" dirty="0" smtClean="0">
              <a:ea typeface="Trebuchet MS"/>
              <a:cs typeface="Trebuchet MS"/>
              <a:sym typeface="Arial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§"/>
              <a:defRPr/>
            </a:pPr>
            <a:r>
              <a:rPr lang="en-US" dirty="0" smtClean="0">
                <a:ea typeface="Trebuchet MS"/>
                <a:cs typeface="Trebuchet MS"/>
                <a:sym typeface="Trebuchet MS"/>
              </a:rPr>
              <a:t>Data </a:t>
            </a:r>
            <a:r>
              <a:rPr lang="en-US" dirty="0">
                <a:ea typeface="Trebuchet MS"/>
                <a:cs typeface="Trebuchet MS"/>
                <a:sym typeface="Trebuchet MS"/>
              </a:rPr>
              <a:t>set creation needs to be showed wherever applicable.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Noto Sans Symbols"/>
              <a:buChar char="▪"/>
              <a:defRPr/>
            </a:pPr>
            <a:endParaRPr lang="en-US" dirty="0">
              <a:ea typeface="Trebuchet MS"/>
              <a:cs typeface="Trebuchet MS"/>
              <a:sym typeface="Trebuchet MS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None/>
            </a:pPr>
            <a:endParaRPr lang="en-US" dirty="0">
              <a:ea typeface="Trebuchet MS"/>
              <a:cs typeface="Trebuchet MS"/>
              <a:sym typeface="Trebuchet MS"/>
            </a:endParaRPr>
          </a:p>
          <a:p>
            <a:pPr lvl="1" algn="just">
              <a:spcBef>
                <a:spcPts val="0"/>
              </a:spcBef>
              <a:buClr>
                <a:srgbClr val="0033CC"/>
              </a:buClr>
              <a:buSzPts val="1800"/>
              <a:buNone/>
            </a:pPr>
            <a:r>
              <a:rPr lang="en-US" dirty="0">
                <a:ea typeface="Trebuchet MS"/>
                <a:cs typeface="Trebuchet MS"/>
                <a:sym typeface="Trebuchet MS"/>
              </a:rPr>
              <a:t>Note : </a:t>
            </a:r>
            <a:endParaRPr lang="en-US" dirty="0">
              <a:ea typeface="Arial"/>
              <a:cs typeface="Arial"/>
              <a:sym typeface="Arial"/>
            </a:endParaRPr>
          </a:p>
          <a:p>
            <a:pPr marL="914400" lvl="1" indent="-457200" algn="just">
              <a:spcBef>
                <a:spcPts val="0"/>
              </a:spcBef>
              <a:buClr>
                <a:srgbClr val="FF0000"/>
              </a:buClr>
              <a:buSzPts val="1800"/>
              <a:buFont typeface="+mj-lt"/>
              <a:buAutoNum type="arabicPeriod"/>
            </a:pPr>
            <a:r>
              <a:rPr lang="en-US" dirty="0">
                <a:ea typeface="Trebuchet MS"/>
                <a:cs typeface="Trebuchet MS"/>
                <a:sym typeface="Trebuchet MS"/>
              </a:rPr>
              <a:t>If any special facility required, please make sure that you have that set up. For example, if Internet connectivity is required, please have your mobile or hotspot set up.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TotalTime>3277</TotalTime>
  <Words>904</Words>
  <Application>Microsoft Office PowerPoint</Application>
  <PresentationFormat>Custom</PresentationFormat>
  <Paragraphs>151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Custom Design</vt:lpstr>
      <vt:lpstr>Slide 1</vt:lpstr>
      <vt:lpstr>Outline</vt:lpstr>
      <vt:lpstr>Abstract</vt:lpstr>
      <vt:lpstr>Team Roles and Responsibilities</vt:lpstr>
      <vt:lpstr>Summary of Requirements and Design</vt:lpstr>
      <vt:lpstr>Summary of Methodology / Approach</vt:lpstr>
      <vt:lpstr>Design Description</vt:lpstr>
      <vt:lpstr>Modules and Implementation Details</vt:lpstr>
      <vt:lpstr>Project Demonstration</vt:lpstr>
      <vt:lpstr>Walkthrough</vt:lpstr>
      <vt:lpstr>Test Plan and Strategy</vt:lpstr>
      <vt:lpstr>Results and Discussion</vt:lpstr>
      <vt:lpstr>Schedule</vt:lpstr>
      <vt:lpstr>Documentation</vt:lpstr>
      <vt:lpstr>Lessons Learnt</vt:lpstr>
      <vt:lpstr>Conclusion and Future work</vt:lpstr>
      <vt:lpstr>References</vt:lpstr>
      <vt:lpstr>Any other information</vt:lpstr>
      <vt:lpstr>Slide 19</vt:lpstr>
    </vt:vector>
  </TitlesOfParts>
  <Manager/>
  <Company>KTwo Technology Solutions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Sunitha R</dc:creator>
  <cp:keywords/>
  <dc:description/>
  <cp:lastModifiedBy>Nancy</cp:lastModifiedBy>
  <cp:revision>586</cp:revision>
  <dcterms:created xsi:type="dcterms:W3CDTF">2020-11-22T08:14:37Z</dcterms:created>
  <dcterms:modified xsi:type="dcterms:W3CDTF">2021-11-29T10:06:14Z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