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538" r:id="rId2"/>
    <p:sldId id="535" r:id="rId3"/>
    <p:sldId id="569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01" r:id="rId16"/>
    <p:sldId id="577" r:id="rId17"/>
    <p:sldId id="615" r:id="rId18"/>
    <p:sldId id="579" r:id="rId19"/>
    <p:sldId id="545" r:id="rId20"/>
    <p:sldId id="549" r:id="rId2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Honnavalli" initials="PH" lastIdx="2" clrIdx="0">
    <p:extLst>
      <p:ext uri="{19B8F6BF-5375-455C-9EA6-DF929625EA0E}">
        <p15:presenceInfo xmlns:p15="http://schemas.microsoft.com/office/powerpoint/2012/main" userId="81a9f5a5e3affd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CC"/>
    <a:srgbClr val="FF0066"/>
    <a:srgbClr val="0000FF"/>
    <a:srgbClr val="33CC33"/>
    <a:srgbClr val="00FFFF"/>
    <a:srgbClr val="6600FF"/>
    <a:srgbClr val="CC66FF"/>
    <a:srgbClr val="62832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86811" autoAdjust="0"/>
  </p:normalViewPr>
  <p:slideViewPr>
    <p:cSldViewPr>
      <p:cViewPr varScale="1">
        <p:scale>
          <a:sx n="68" d="100"/>
          <a:sy n="68" d="100"/>
        </p:scale>
        <p:origin x="98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F00F4-6ED6-4E62-876D-7ACC62DE709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5316A86-B9EF-4C9B-9078-A50513EEC88A}">
      <dgm:prSet/>
      <dgm:spPr/>
      <dgm:t>
        <a:bodyPr/>
        <a:lstStyle/>
        <a:p>
          <a:r>
            <a:rPr lang="en-IN"/>
            <a:t>Provide references pertaining to your research according to IEEE style of referencing.</a:t>
          </a:r>
          <a:endParaRPr lang="en-US"/>
        </a:p>
      </dgm:t>
    </dgm:pt>
    <dgm:pt modelId="{040FADCA-FB31-48A6-AF59-874286386741}" type="parTrans" cxnId="{1F548C41-2408-43BC-86D3-885090C8360D}">
      <dgm:prSet/>
      <dgm:spPr/>
      <dgm:t>
        <a:bodyPr/>
        <a:lstStyle/>
        <a:p>
          <a:endParaRPr lang="en-US"/>
        </a:p>
      </dgm:t>
    </dgm:pt>
    <dgm:pt modelId="{0BC0B60F-651D-4FAD-9064-971FC0E422E1}" type="sibTrans" cxnId="{1F548C41-2408-43BC-86D3-885090C8360D}">
      <dgm:prSet/>
      <dgm:spPr/>
      <dgm:t>
        <a:bodyPr/>
        <a:lstStyle/>
        <a:p>
          <a:endParaRPr lang="en-US"/>
        </a:p>
      </dgm:t>
    </dgm:pt>
    <dgm:pt modelId="{97DC41D1-1783-461C-A29A-B96A6B154BF2}">
      <dgm:prSet/>
      <dgm:spPr/>
      <dgm:t>
        <a:bodyPr/>
        <a:lstStyle/>
        <a:p>
          <a:r>
            <a:rPr lang="en-IN"/>
            <a:t>Example:</a:t>
          </a:r>
          <a:endParaRPr lang="en-US"/>
        </a:p>
      </dgm:t>
    </dgm:pt>
    <dgm:pt modelId="{8DB1562E-6063-45DF-9DFF-4E29B92C461D}" type="parTrans" cxnId="{BAAAD747-9C91-4E4C-9EA2-2206A3B860B1}">
      <dgm:prSet/>
      <dgm:spPr/>
      <dgm:t>
        <a:bodyPr/>
        <a:lstStyle/>
        <a:p>
          <a:endParaRPr lang="en-US"/>
        </a:p>
      </dgm:t>
    </dgm:pt>
    <dgm:pt modelId="{9D66DAD4-58E3-4B98-9FE9-C1E0E45E5D94}" type="sibTrans" cxnId="{BAAAD747-9C91-4E4C-9EA2-2206A3B860B1}">
      <dgm:prSet/>
      <dgm:spPr/>
      <dgm:t>
        <a:bodyPr/>
        <a:lstStyle/>
        <a:p>
          <a:endParaRPr lang="en-US"/>
        </a:p>
      </dgm:t>
    </dgm:pt>
    <dgm:pt modelId="{E4D155B1-826E-4E44-9C6A-D7F778A55189}">
      <dgm:prSet/>
      <dgm:spPr/>
      <dgm:t>
        <a:bodyPr/>
        <a:lstStyle/>
        <a:p>
          <a:r>
            <a:rPr lang="en-US" dirty="0"/>
            <a:t>G. Eason, B. Noble, and I. N. </a:t>
          </a:r>
          <a:r>
            <a:rPr lang="en-US" dirty="0" err="1"/>
            <a:t>Sneddon</a:t>
          </a:r>
          <a:r>
            <a:rPr lang="en-US" dirty="0"/>
            <a:t>, “On certain integrals of </a:t>
          </a:r>
          <a:r>
            <a:rPr lang="en-US" dirty="0" err="1"/>
            <a:t>Lipschitz-Hankel</a:t>
          </a:r>
          <a:r>
            <a:rPr lang="en-US" dirty="0"/>
            <a:t> type involving products of Bessel functions,” Phil. Trans. Roy. Soc. London, vol. A247, pp. 529–551, April 1955. </a:t>
          </a:r>
          <a:r>
            <a:rPr lang="en-US" i="1" dirty="0"/>
            <a:t>(references)</a:t>
          </a:r>
          <a:endParaRPr lang="en-US" dirty="0"/>
        </a:p>
      </dgm:t>
    </dgm:pt>
    <dgm:pt modelId="{A16055F6-F0B9-4D41-B9F0-2720338F6B55}" type="parTrans" cxnId="{06897BE8-256E-411E-81CF-1B30F1F99980}">
      <dgm:prSet/>
      <dgm:spPr/>
      <dgm:t>
        <a:bodyPr/>
        <a:lstStyle/>
        <a:p>
          <a:endParaRPr lang="en-US"/>
        </a:p>
      </dgm:t>
    </dgm:pt>
    <dgm:pt modelId="{7E68E31C-F6DF-44EB-BDC6-3596BEC292B9}" type="sibTrans" cxnId="{06897BE8-256E-411E-81CF-1B30F1F99980}">
      <dgm:prSet/>
      <dgm:spPr/>
      <dgm:t>
        <a:bodyPr/>
        <a:lstStyle/>
        <a:p>
          <a:endParaRPr lang="en-US"/>
        </a:p>
      </dgm:t>
    </dgm:pt>
    <dgm:pt modelId="{7B72BDC5-CA1B-8C47-BFD5-A4CAF2012D4F}" type="pres">
      <dgm:prSet presAssocID="{215F00F4-6ED6-4E62-876D-7ACC62DE709D}" presName="vert0" presStyleCnt="0">
        <dgm:presLayoutVars>
          <dgm:dir/>
          <dgm:animOne val="branch"/>
          <dgm:animLvl val="lvl"/>
        </dgm:presLayoutVars>
      </dgm:prSet>
      <dgm:spPr/>
    </dgm:pt>
    <dgm:pt modelId="{8A1DC677-7687-1B40-8388-71BA5EB84B24}" type="pres">
      <dgm:prSet presAssocID="{95316A86-B9EF-4C9B-9078-A50513EEC88A}" presName="thickLine" presStyleLbl="alignNode1" presStyleIdx="0" presStyleCnt="3"/>
      <dgm:spPr/>
    </dgm:pt>
    <dgm:pt modelId="{B67D5EAC-1C48-5449-93DB-0A7083B9171E}" type="pres">
      <dgm:prSet presAssocID="{95316A86-B9EF-4C9B-9078-A50513EEC88A}" presName="horz1" presStyleCnt="0"/>
      <dgm:spPr/>
    </dgm:pt>
    <dgm:pt modelId="{3E25CC0C-7918-6543-8920-320F080F78C0}" type="pres">
      <dgm:prSet presAssocID="{95316A86-B9EF-4C9B-9078-A50513EEC88A}" presName="tx1" presStyleLbl="revTx" presStyleIdx="0" presStyleCnt="3"/>
      <dgm:spPr/>
    </dgm:pt>
    <dgm:pt modelId="{F3958EA6-346A-FB40-87F3-56E28A79FD61}" type="pres">
      <dgm:prSet presAssocID="{95316A86-B9EF-4C9B-9078-A50513EEC88A}" presName="vert1" presStyleCnt="0"/>
      <dgm:spPr/>
    </dgm:pt>
    <dgm:pt modelId="{8B9BE11D-6FC8-B04B-9B97-8AEEB91537E2}" type="pres">
      <dgm:prSet presAssocID="{97DC41D1-1783-461C-A29A-B96A6B154BF2}" presName="thickLine" presStyleLbl="alignNode1" presStyleIdx="1" presStyleCnt="3"/>
      <dgm:spPr/>
    </dgm:pt>
    <dgm:pt modelId="{4A0C0268-C58C-734D-A158-1C2050AB1EBA}" type="pres">
      <dgm:prSet presAssocID="{97DC41D1-1783-461C-A29A-B96A6B154BF2}" presName="horz1" presStyleCnt="0"/>
      <dgm:spPr/>
    </dgm:pt>
    <dgm:pt modelId="{521AEF51-E1DE-9649-966F-C46691C71486}" type="pres">
      <dgm:prSet presAssocID="{97DC41D1-1783-461C-A29A-B96A6B154BF2}" presName="tx1" presStyleLbl="revTx" presStyleIdx="1" presStyleCnt="3"/>
      <dgm:spPr/>
    </dgm:pt>
    <dgm:pt modelId="{280C4B08-9E73-B64D-AB34-3E009C81A2B7}" type="pres">
      <dgm:prSet presAssocID="{97DC41D1-1783-461C-A29A-B96A6B154BF2}" presName="vert1" presStyleCnt="0"/>
      <dgm:spPr/>
    </dgm:pt>
    <dgm:pt modelId="{DCD822C7-B130-A245-87F5-321AA30FCA5F}" type="pres">
      <dgm:prSet presAssocID="{E4D155B1-826E-4E44-9C6A-D7F778A55189}" presName="thickLine" presStyleLbl="alignNode1" presStyleIdx="2" presStyleCnt="3"/>
      <dgm:spPr/>
    </dgm:pt>
    <dgm:pt modelId="{C00176C6-4911-7C4F-8DA7-31730541B171}" type="pres">
      <dgm:prSet presAssocID="{E4D155B1-826E-4E44-9C6A-D7F778A55189}" presName="horz1" presStyleCnt="0"/>
      <dgm:spPr/>
    </dgm:pt>
    <dgm:pt modelId="{372265E4-3C01-3748-8117-C815596DDA53}" type="pres">
      <dgm:prSet presAssocID="{E4D155B1-826E-4E44-9C6A-D7F778A55189}" presName="tx1" presStyleLbl="revTx" presStyleIdx="2" presStyleCnt="3"/>
      <dgm:spPr/>
    </dgm:pt>
    <dgm:pt modelId="{7BF414D9-1DA1-AA47-BDCC-30A7C4B1F970}" type="pres">
      <dgm:prSet presAssocID="{E4D155B1-826E-4E44-9C6A-D7F778A55189}" presName="vert1" presStyleCnt="0"/>
      <dgm:spPr/>
    </dgm:pt>
  </dgm:ptLst>
  <dgm:cxnLst>
    <dgm:cxn modelId="{BBFA8E03-ACEF-2346-B1C5-CE83A3FF7032}" type="presOf" srcId="{215F00F4-6ED6-4E62-876D-7ACC62DE709D}" destId="{7B72BDC5-CA1B-8C47-BFD5-A4CAF2012D4F}" srcOrd="0" destOrd="0" presId="urn:microsoft.com/office/officeart/2008/layout/LinedList"/>
    <dgm:cxn modelId="{95285A08-69FD-0041-998C-E99127509EF4}" type="presOf" srcId="{E4D155B1-826E-4E44-9C6A-D7F778A55189}" destId="{372265E4-3C01-3748-8117-C815596DDA53}" srcOrd="0" destOrd="0" presId="urn:microsoft.com/office/officeart/2008/layout/LinedList"/>
    <dgm:cxn modelId="{1F548C41-2408-43BC-86D3-885090C8360D}" srcId="{215F00F4-6ED6-4E62-876D-7ACC62DE709D}" destId="{95316A86-B9EF-4C9B-9078-A50513EEC88A}" srcOrd="0" destOrd="0" parTransId="{040FADCA-FB31-48A6-AF59-874286386741}" sibTransId="{0BC0B60F-651D-4FAD-9064-971FC0E422E1}"/>
    <dgm:cxn modelId="{BAAAD747-9C91-4E4C-9EA2-2206A3B860B1}" srcId="{215F00F4-6ED6-4E62-876D-7ACC62DE709D}" destId="{97DC41D1-1783-461C-A29A-B96A6B154BF2}" srcOrd="1" destOrd="0" parTransId="{8DB1562E-6063-45DF-9DFF-4E29B92C461D}" sibTransId="{9D66DAD4-58E3-4B98-9FE9-C1E0E45E5D94}"/>
    <dgm:cxn modelId="{E0406B72-5C55-5B4E-BAF2-D3A70A3626C0}" type="presOf" srcId="{97DC41D1-1783-461C-A29A-B96A6B154BF2}" destId="{521AEF51-E1DE-9649-966F-C46691C71486}" srcOrd="0" destOrd="0" presId="urn:microsoft.com/office/officeart/2008/layout/LinedList"/>
    <dgm:cxn modelId="{D62B707B-A6D3-624A-A9FD-F48AD61DD038}" type="presOf" srcId="{95316A86-B9EF-4C9B-9078-A50513EEC88A}" destId="{3E25CC0C-7918-6543-8920-320F080F78C0}" srcOrd="0" destOrd="0" presId="urn:microsoft.com/office/officeart/2008/layout/LinedList"/>
    <dgm:cxn modelId="{06897BE8-256E-411E-81CF-1B30F1F99980}" srcId="{215F00F4-6ED6-4E62-876D-7ACC62DE709D}" destId="{E4D155B1-826E-4E44-9C6A-D7F778A55189}" srcOrd="2" destOrd="0" parTransId="{A16055F6-F0B9-4D41-B9F0-2720338F6B55}" sibTransId="{7E68E31C-F6DF-44EB-BDC6-3596BEC292B9}"/>
    <dgm:cxn modelId="{C3457ECC-9543-664C-B9C0-4F75BAFAF7A3}" type="presParOf" srcId="{7B72BDC5-CA1B-8C47-BFD5-A4CAF2012D4F}" destId="{8A1DC677-7687-1B40-8388-71BA5EB84B24}" srcOrd="0" destOrd="0" presId="urn:microsoft.com/office/officeart/2008/layout/LinedList"/>
    <dgm:cxn modelId="{FF8A9B40-C4D3-9143-9E1D-994D4B7325BB}" type="presParOf" srcId="{7B72BDC5-CA1B-8C47-BFD5-A4CAF2012D4F}" destId="{B67D5EAC-1C48-5449-93DB-0A7083B9171E}" srcOrd="1" destOrd="0" presId="urn:microsoft.com/office/officeart/2008/layout/LinedList"/>
    <dgm:cxn modelId="{3FFDD705-A1DA-0848-B42A-78B2884BD6AC}" type="presParOf" srcId="{B67D5EAC-1C48-5449-93DB-0A7083B9171E}" destId="{3E25CC0C-7918-6543-8920-320F080F78C0}" srcOrd="0" destOrd="0" presId="urn:microsoft.com/office/officeart/2008/layout/LinedList"/>
    <dgm:cxn modelId="{05D6DE09-F929-C449-BE17-620C10F459DF}" type="presParOf" srcId="{B67D5EAC-1C48-5449-93DB-0A7083B9171E}" destId="{F3958EA6-346A-FB40-87F3-56E28A79FD61}" srcOrd="1" destOrd="0" presId="urn:microsoft.com/office/officeart/2008/layout/LinedList"/>
    <dgm:cxn modelId="{2AE0D790-1C99-2843-A703-EFC860A23FA8}" type="presParOf" srcId="{7B72BDC5-CA1B-8C47-BFD5-A4CAF2012D4F}" destId="{8B9BE11D-6FC8-B04B-9B97-8AEEB91537E2}" srcOrd="2" destOrd="0" presId="urn:microsoft.com/office/officeart/2008/layout/LinedList"/>
    <dgm:cxn modelId="{2E845C64-16C4-9D47-AE5B-6BC35D15C737}" type="presParOf" srcId="{7B72BDC5-CA1B-8C47-BFD5-A4CAF2012D4F}" destId="{4A0C0268-C58C-734D-A158-1C2050AB1EBA}" srcOrd="3" destOrd="0" presId="urn:microsoft.com/office/officeart/2008/layout/LinedList"/>
    <dgm:cxn modelId="{3A674F15-895C-3846-BDDC-98FF3EE46074}" type="presParOf" srcId="{4A0C0268-C58C-734D-A158-1C2050AB1EBA}" destId="{521AEF51-E1DE-9649-966F-C46691C71486}" srcOrd="0" destOrd="0" presId="urn:microsoft.com/office/officeart/2008/layout/LinedList"/>
    <dgm:cxn modelId="{6FFD3D46-85E5-4B44-8A62-FF4CBB235DF2}" type="presParOf" srcId="{4A0C0268-C58C-734D-A158-1C2050AB1EBA}" destId="{280C4B08-9E73-B64D-AB34-3E009C81A2B7}" srcOrd="1" destOrd="0" presId="urn:microsoft.com/office/officeart/2008/layout/LinedList"/>
    <dgm:cxn modelId="{7F8F4BFC-3F81-C24E-915A-7DB28278C737}" type="presParOf" srcId="{7B72BDC5-CA1B-8C47-BFD5-A4CAF2012D4F}" destId="{DCD822C7-B130-A245-87F5-321AA30FCA5F}" srcOrd="4" destOrd="0" presId="urn:microsoft.com/office/officeart/2008/layout/LinedList"/>
    <dgm:cxn modelId="{E65AEAFF-608C-6D45-9284-08FD2651AF0A}" type="presParOf" srcId="{7B72BDC5-CA1B-8C47-BFD5-A4CAF2012D4F}" destId="{C00176C6-4911-7C4F-8DA7-31730541B171}" srcOrd="5" destOrd="0" presId="urn:microsoft.com/office/officeart/2008/layout/LinedList"/>
    <dgm:cxn modelId="{CB408C53-F605-6642-8912-FF411070E3D8}" type="presParOf" srcId="{C00176C6-4911-7C4F-8DA7-31730541B171}" destId="{372265E4-3C01-3748-8117-C815596DDA53}" srcOrd="0" destOrd="0" presId="urn:microsoft.com/office/officeart/2008/layout/LinedList"/>
    <dgm:cxn modelId="{D9231002-91E6-524E-8127-B3D06B437E46}" type="presParOf" srcId="{C00176C6-4911-7C4F-8DA7-31730541B171}" destId="{7BF414D9-1DA1-AA47-BDCC-30A7C4B1F9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7DF42-C10C-4A7D-9DD3-5911D36EC917}" type="doc">
      <dgm:prSet loTypeId="urn:microsoft.com/office/officeart/2005/8/layout/default#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E8C74-99B9-4677-A81C-4456A76A0AC7}">
      <dgm:prSet/>
      <dgm:spPr/>
      <dgm:t>
        <a:bodyPr/>
        <a:lstStyle/>
        <a:p>
          <a:r>
            <a:rPr lang="en-IN" dirty="0"/>
            <a:t>Provide any other information you wish to add on.</a:t>
          </a:r>
          <a:endParaRPr lang="en-US" dirty="0"/>
        </a:p>
      </dgm:t>
    </dgm:pt>
    <dgm:pt modelId="{2BFB7EEC-A654-4F5C-8B88-6AB484C457DE}" type="parTrans" cxnId="{0685A8EE-1B2A-4D52-AB3C-F3A29AAD18CD}">
      <dgm:prSet/>
      <dgm:spPr/>
      <dgm:t>
        <a:bodyPr/>
        <a:lstStyle/>
        <a:p>
          <a:endParaRPr lang="en-US"/>
        </a:p>
      </dgm:t>
    </dgm:pt>
    <dgm:pt modelId="{0B104145-1793-45A9-AD30-5D435C71478A}" type="sibTrans" cxnId="{0685A8EE-1B2A-4D52-AB3C-F3A29AAD18CD}">
      <dgm:prSet/>
      <dgm:spPr/>
      <dgm:t>
        <a:bodyPr/>
        <a:lstStyle/>
        <a:p>
          <a:endParaRPr lang="en-US"/>
        </a:p>
      </dgm:t>
    </dgm:pt>
    <dgm:pt modelId="{2C3DFCDD-7AD7-4626-AB8B-A9227A2B7121}">
      <dgm:prSet/>
      <dgm:spPr>
        <a:solidFill>
          <a:schemeClr val="accent1"/>
        </a:solidFill>
      </dgm:spPr>
      <dgm:t>
        <a:bodyPr/>
        <a:lstStyle/>
        <a:p>
          <a:r>
            <a:rPr lang="en-IN" dirty="0"/>
            <a:t>Note: Changes can be made in the template, with the consent of the guide for inclusion of any other information.</a:t>
          </a:r>
          <a:endParaRPr lang="en-US" dirty="0"/>
        </a:p>
      </dgm:t>
    </dgm:pt>
    <dgm:pt modelId="{7FD2AB74-FC15-4828-8D8F-39CE501C0A5D}" type="parTrans" cxnId="{56D93843-80B6-49E0-B911-CE2CDF6DF0D6}">
      <dgm:prSet/>
      <dgm:spPr/>
      <dgm:t>
        <a:bodyPr/>
        <a:lstStyle/>
        <a:p>
          <a:endParaRPr lang="en-US"/>
        </a:p>
      </dgm:t>
    </dgm:pt>
    <dgm:pt modelId="{77E6EC99-19B7-4592-B9DC-681BBB24DD3C}" type="sibTrans" cxnId="{56D93843-80B6-49E0-B911-CE2CDF6DF0D6}">
      <dgm:prSet/>
      <dgm:spPr/>
      <dgm:t>
        <a:bodyPr/>
        <a:lstStyle/>
        <a:p>
          <a:endParaRPr lang="en-US"/>
        </a:p>
      </dgm:t>
    </dgm:pt>
    <dgm:pt modelId="{920B759C-F584-FA4B-B7A9-1F7C1D839E79}" type="pres">
      <dgm:prSet presAssocID="{7EB7DF42-C10C-4A7D-9DD3-5911D36EC917}" presName="diagram" presStyleCnt="0">
        <dgm:presLayoutVars>
          <dgm:dir/>
          <dgm:resizeHandles val="exact"/>
        </dgm:presLayoutVars>
      </dgm:prSet>
      <dgm:spPr/>
    </dgm:pt>
    <dgm:pt modelId="{155D378E-E597-714B-AE73-05D65FDD9120}" type="pres">
      <dgm:prSet presAssocID="{DFAE8C74-99B9-4677-A81C-4456A76A0AC7}" presName="node" presStyleLbl="node1" presStyleIdx="0" presStyleCnt="2">
        <dgm:presLayoutVars>
          <dgm:bulletEnabled val="1"/>
        </dgm:presLayoutVars>
      </dgm:prSet>
      <dgm:spPr/>
    </dgm:pt>
    <dgm:pt modelId="{E7C2FE26-BA53-364D-813C-7F02476BC087}" type="pres">
      <dgm:prSet presAssocID="{0B104145-1793-45A9-AD30-5D435C71478A}" presName="sibTrans" presStyleCnt="0"/>
      <dgm:spPr/>
    </dgm:pt>
    <dgm:pt modelId="{BEAA436B-8346-D241-9A6A-60FCF2842167}" type="pres">
      <dgm:prSet presAssocID="{2C3DFCDD-7AD7-4626-AB8B-A9227A2B7121}" presName="node" presStyleLbl="node1" presStyleIdx="1" presStyleCnt="2">
        <dgm:presLayoutVars>
          <dgm:bulletEnabled val="1"/>
        </dgm:presLayoutVars>
      </dgm:prSet>
      <dgm:spPr/>
    </dgm:pt>
  </dgm:ptLst>
  <dgm:cxnLst>
    <dgm:cxn modelId="{2DC32300-CDC8-7D4F-BA1C-A387563EA299}" type="presOf" srcId="{7EB7DF42-C10C-4A7D-9DD3-5911D36EC917}" destId="{920B759C-F584-FA4B-B7A9-1F7C1D839E79}" srcOrd="0" destOrd="0" presId="urn:microsoft.com/office/officeart/2005/8/layout/default#2"/>
    <dgm:cxn modelId="{48968504-8A78-8849-B7E3-E90EDE77612C}" type="presOf" srcId="{2C3DFCDD-7AD7-4626-AB8B-A9227A2B7121}" destId="{BEAA436B-8346-D241-9A6A-60FCF2842167}" srcOrd="0" destOrd="0" presId="urn:microsoft.com/office/officeart/2005/8/layout/default#2"/>
    <dgm:cxn modelId="{56D93843-80B6-49E0-B911-CE2CDF6DF0D6}" srcId="{7EB7DF42-C10C-4A7D-9DD3-5911D36EC917}" destId="{2C3DFCDD-7AD7-4626-AB8B-A9227A2B7121}" srcOrd="1" destOrd="0" parTransId="{7FD2AB74-FC15-4828-8D8F-39CE501C0A5D}" sibTransId="{77E6EC99-19B7-4592-B9DC-681BBB24DD3C}"/>
    <dgm:cxn modelId="{8ED5FCC6-9971-A24E-AB2D-FF2819D719E9}" type="presOf" srcId="{DFAE8C74-99B9-4677-A81C-4456A76A0AC7}" destId="{155D378E-E597-714B-AE73-05D65FDD9120}" srcOrd="0" destOrd="0" presId="urn:microsoft.com/office/officeart/2005/8/layout/default#2"/>
    <dgm:cxn modelId="{0685A8EE-1B2A-4D52-AB3C-F3A29AAD18CD}" srcId="{7EB7DF42-C10C-4A7D-9DD3-5911D36EC917}" destId="{DFAE8C74-99B9-4677-A81C-4456A76A0AC7}" srcOrd="0" destOrd="0" parTransId="{2BFB7EEC-A654-4F5C-8B88-6AB484C457DE}" sibTransId="{0B104145-1793-45A9-AD30-5D435C71478A}"/>
    <dgm:cxn modelId="{0FB499C0-3C09-7441-AF6F-F5327FA70D5E}" type="presParOf" srcId="{920B759C-F584-FA4B-B7A9-1F7C1D839E79}" destId="{155D378E-E597-714B-AE73-05D65FDD9120}" srcOrd="0" destOrd="0" presId="urn:microsoft.com/office/officeart/2005/8/layout/default#2"/>
    <dgm:cxn modelId="{F4B600A9-E95D-E04F-BB14-E4F2365DBBBE}" type="presParOf" srcId="{920B759C-F584-FA4B-B7A9-1F7C1D839E79}" destId="{E7C2FE26-BA53-364D-813C-7F02476BC087}" srcOrd="1" destOrd="0" presId="urn:microsoft.com/office/officeart/2005/8/layout/default#2"/>
    <dgm:cxn modelId="{39A15E4A-DFA7-624C-BCFE-F5B5363FB0F8}" type="presParOf" srcId="{920B759C-F584-FA4B-B7A9-1F7C1D839E79}" destId="{BEAA436B-8346-D241-9A6A-60FCF2842167}" srcOrd="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C677-7687-1B40-8388-71BA5EB84B24}">
      <dsp:nvSpPr>
        <dsp:cNvPr id="0" name=""/>
        <dsp:cNvSpPr/>
      </dsp:nvSpPr>
      <dsp:spPr>
        <a:xfrm>
          <a:off x="0" y="23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CC0C-7918-6543-8920-320F080F78C0}">
      <dsp:nvSpPr>
        <dsp:cNvPr id="0" name=""/>
        <dsp:cNvSpPr/>
      </dsp:nvSpPr>
      <dsp:spPr>
        <a:xfrm>
          <a:off x="0" y="2383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Provide references pertaining to your research according to IEEE style of referencing.</a:t>
          </a:r>
          <a:endParaRPr lang="en-US" sz="2700" kern="1200"/>
        </a:p>
      </dsp:txBody>
      <dsp:txXfrm>
        <a:off x="0" y="2383"/>
        <a:ext cx="10515600" cy="1625598"/>
      </dsp:txXfrm>
    </dsp:sp>
    <dsp:sp modelId="{8B9BE11D-6FC8-B04B-9B97-8AEEB91537E2}">
      <dsp:nvSpPr>
        <dsp:cNvPr id="0" name=""/>
        <dsp:cNvSpPr/>
      </dsp:nvSpPr>
      <dsp:spPr>
        <a:xfrm>
          <a:off x="0" y="162798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EF51-E1DE-9649-966F-C46691C71486}">
      <dsp:nvSpPr>
        <dsp:cNvPr id="0" name=""/>
        <dsp:cNvSpPr/>
      </dsp:nvSpPr>
      <dsp:spPr>
        <a:xfrm>
          <a:off x="0" y="1627982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Example:</a:t>
          </a:r>
          <a:endParaRPr lang="en-US" sz="2700" kern="1200"/>
        </a:p>
      </dsp:txBody>
      <dsp:txXfrm>
        <a:off x="0" y="1627982"/>
        <a:ext cx="10515600" cy="1625598"/>
      </dsp:txXfrm>
    </dsp:sp>
    <dsp:sp modelId="{DCD822C7-B130-A245-87F5-321AA30FCA5F}">
      <dsp:nvSpPr>
        <dsp:cNvPr id="0" name=""/>
        <dsp:cNvSpPr/>
      </dsp:nvSpPr>
      <dsp:spPr>
        <a:xfrm>
          <a:off x="0" y="325358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265E4-3C01-3748-8117-C815596DDA53}">
      <dsp:nvSpPr>
        <dsp:cNvPr id="0" name=""/>
        <dsp:cNvSpPr/>
      </dsp:nvSpPr>
      <dsp:spPr>
        <a:xfrm>
          <a:off x="0" y="3253580"/>
          <a:ext cx="10515600" cy="162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G. Eason, B. Noble, and I. N. </a:t>
          </a:r>
          <a:r>
            <a:rPr lang="en-US" sz="2700" kern="1200" dirty="0" err="1"/>
            <a:t>Sneddon</a:t>
          </a:r>
          <a:r>
            <a:rPr lang="en-US" sz="2700" kern="1200" dirty="0"/>
            <a:t>, “On certain integrals of </a:t>
          </a:r>
          <a:r>
            <a:rPr lang="en-US" sz="2700" kern="1200" dirty="0" err="1"/>
            <a:t>Lipschitz-Hankel</a:t>
          </a:r>
          <a:r>
            <a:rPr lang="en-US" sz="2700" kern="1200" dirty="0"/>
            <a:t> type involving products of Bessel functions,” Phil. Trans. Roy. Soc. London, vol. A247, pp. 529–551, April 1955. </a:t>
          </a:r>
          <a:r>
            <a:rPr lang="en-US" sz="2700" i="1" kern="1200" dirty="0"/>
            <a:t>(references)</a:t>
          </a:r>
          <a:endParaRPr lang="en-US" sz="2700" kern="1200" dirty="0"/>
        </a:p>
      </dsp:txBody>
      <dsp:txXfrm>
        <a:off x="0" y="3253580"/>
        <a:ext cx="10515600" cy="1625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D378E-E597-714B-AE73-05D65FDD9120}">
      <dsp:nvSpPr>
        <dsp:cNvPr id="0" name=""/>
        <dsp:cNvSpPr/>
      </dsp:nvSpPr>
      <dsp:spPr>
        <a:xfrm>
          <a:off x="1283" y="938919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Provide any other information you wish to add on.</a:t>
          </a:r>
          <a:endParaRPr lang="en-US" sz="3800" kern="1200" dirty="0"/>
        </a:p>
      </dsp:txBody>
      <dsp:txXfrm>
        <a:off x="1283" y="938919"/>
        <a:ext cx="5006206" cy="3003723"/>
      </dsp:txXfrm>
    </dsp:sp>
    <dsp:sp modelId="{BEAA436B-8346-D241-9A6A-60FCF2842167}">
      <dsp:nvSpPr>
        <dsp:cNvPr id="0" name=""/>
        <dsp:cNvSpPr/>
      </dsp:nvSpPr>
      <dsp:spPr>
        <a:xfrm>
          <a:off x="5508110" y="938919"/>
          <a:ext cx="5006206" cy="30037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Note: Changes can be made in the template, with the consent of the guide for inclusion of any other information.</a:t>
          </a:r>
          <a:endParaRPr lang="en-US" sz="3800" kern="1200" dirty="0"/>
        </a:p>
      </dsp:txBody>
      <dsp:txXfrm>
        <a:off x="5508110" y="938919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07-May-21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07-May-21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4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7F3DD-D757-B145-B044-E1658D774E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8201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43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07-May-21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rebuchet MS" pitchFamily="34" charset="0"/>
              </a:rPr>
              <a:t>UE18CS390A</a:t>
            </a:r>
            <a:r>
              <a:rPr lang="en-US" sz="2800" dirty="0">
                <a:latin typeface="Trebuchet MS" pitchFamily="34" charset="0"/>
              </a:rPr>
              <a:t> – Capstone Project Phase – 1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SEMESTER - VI 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END SEMESTER ASSESSMENT 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9624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Architecture (if applicable)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high-level design view of the system.</a:t>
            </a:r>
          </a:p>
          <a:p>
            <a:endParaRPr lang="en-US" dirty="0"/>
          </a:p>
          <a:p>
            <a:r>
              <a:rPr lang="en-US" dirty="0"/>
              <a:t>Identify the logical user groups, application components, data components, and interfacing systems. Illustrate the collaboration and interaction between the major components.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8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Design Description (if applicable)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as many slides as required to cover the following aspects: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Master class diagram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Interface Diagrams/ Use Case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Report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External Interfaces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4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Technologies Used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technologies you plan to use? and why?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60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Project Progress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project progress so far?</a:t>
            </a:r>
          </a:p>
          <a:p>
            <a:r>
              <a:rPr lang="en-US" dirty="0"/>
              <a:t>What is the percentage completion of the project?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88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Project Progress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project progress so far?</a:t>
            </a:r>
          </a:p>
          <a:p>
            <a:r>
              <a:rPr lang="en-US" dirty="0"/>
              <a:t>What is the percentage completion of the project?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90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5339-B370-4D92-A6BF-B3EE71AF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Demo-able work walk thru (if any)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Summary of work done in Capstone Phase-1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0E402-2003-42EA-9964-6423A847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Trebuchet MS"/>
                <a:cs typeface="Trebuchet MS"/>
                <a:sym typeface="Trebuchet MS"/>
              </a:rPr>
              <a:t>Summarize the key points (conclusion) of the work done in Capstone Project Phase-1.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Project Plan for Capstone Phase-2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37D5-D878-49D1-AEDD-76A6D00F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glimpse of work to be done in Capstone Project Phase-2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8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8C6C-E09C-ED47-908F-1BF251E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References</a:t>
            </a:r>
            <a:endParaRPr lang="en-US" b="1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DB6233CE-228D-4641-8358-8740B8993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475504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F2CB2-8A79-0845-BFEF-25544225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Any other information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39040B7-6279-47F1-A06B-3BC67B0C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212838"/>
              </p:ext>
            </p:extLst>
          </p:nvPr>
        </p:nvGraphicFramePr>
        <p:xfrm>
          <a:off x="838200" y="11430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292B-CC31-AB47-A74C-6756015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6B33-B7A9-A041-9748-FCC5C6A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Abstract and Scope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Literature Survey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</a:rPr>
              <a:t>Suggestions from Review – 3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Approach 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Constraints, Assumptions &amp; Dependencies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Proposed Methodology / Approach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Architecture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Technologies Used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Project Progress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latin typeface="Trebuchet MS" pitchFamily="34" charset="0"/>
                <a:sym typeface="Trebuchet MS"/>
              </a:rPr>
              <a:t>References</a:t>
            </a:r>
            <a:endParaRPr lang="en-US" sz="28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254" y="2514600"/>
            <a:ext cx="44380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Amasis MT Pro" panose="020B06040202020202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 and Scope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9AFD5-9193-48E4-B343-3E6A2503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Include the following,</a:t>
            </a:r>
          </a:p>
          <a:p>
            <a:pPr lvl="0"/>
            <a:endParaRPr lang="en-US" sz="2800" dirty="0">
              <a:latin typeface="+mn-lt"/>
              <a:sym typeface="Trebuchet 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sym typeface="Trebuchet MS"/>
              </a:rPr>
              <a:t>The problem addressed in the project.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sym typeface="Trebuchet MS"/>
              </a:rPr>
              <a:t>Provide a basic introduction of the project and also an overview of scope it entails.</a:t>
            </a:r>
            <a:endParaRPr lang="en-US" sz="2800" dirty="0">
              <a:latin typeface="+mn-lt"/>
              <a:sym typeface="Trebuchet 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sym typeface="Trebuchet MS"/>
              </a:rPr>
              <a:t>Include objective and adopted approach.</a:t>
            </a:r>
            <a:endParaRPr lang="en-US" sz="2800" dirty="0">
              <a:latin typeface="+mn-lt"/>
              <a:sym typeface="Trebuchet 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sym typeface="Trebuchet MS"/>
              </a:rPr>
              <a:t>Set the context.</a:t>
            </a:r>
            <a:endParaRPr lang="en-US" sz="2800" dirty="0">
              <a:latin typeface="+mn-lt"/>
              <a:sym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defined problem statement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should clearly specify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Literature Survey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critical assessment of the research that has been conducted on the topic.</a:t>
            </a:r>
          </a:p>
          <a:p>
            <a:r>
              <a:rPr lang="en-US" dirty="0"/>
              <a:t>4 – 5 recently published research papers/products.</a:t>
            </a:r>
          </a:p>
          <a:p>
            <a:r>
              <a:rPr lang="en-US" dirty="0"/>
              <a:t>Summarize the individual papers/products with as much detail as each deserves, depending up on its relative importance in the overall literature on the topic.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Suggestions from Review - 3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suggestions and remarks given by the panel members. </a:t>
            </a:r>
          </a:p>
          <a:p>
            <a:endParaRPr lang="en-US" dirty="0"/>
          </a:p>
          <a:p>
            <a:r>
              <a:rPr lang="en-US" dirty="0"/>
              <a:t>Mention the feasibility on the same showing the progress.</a:t>
            </a:r>
          </a:p>
        </p:txBody>
      </p:sp>
    </p:spTree>
    <p:extLst>
      <p:ext uri="{BB962C8B-B14F-4D97-AF65-F5344CB8AC3E}">
        <p14:creationId xmlns:p14="http://schemas.microsoft.com/office/powerpoint/2010/main" val="278578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Design Constraints, Assumptions &amp; Dependencies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design constraints and assumptions that you have made to select the design approach.</a:t>
            </a:r>
          </a:p>
          <a:p>
            <a:r>
              <a:rPr lang="en-US" dirty="0"/>
              <a:t>Discuss any dependencies that your design approach has and their impact on the project.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Applicable to prototype/product based project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6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Design Details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all the platforms, systems, and processes that it depends on and comprise any vital changes that need to be made to them. </a:t>
            </a:r>
          </a:p>
          <a:p>
            <a:r>
              <a:rPr lang="en-US" dirty="0"/>
              <a:t>Below are some examples but it is not an exhaustive list:</a:t>
            </a:r>
          </a:p>
          <a:p>
            <a:r>
              <a:rPr lang="en-US" dirty="0"/>
              <a:t>Novelty, Innovativeness, Interoperability, Performance, Security, Reliability, Maintainability, Portability, Legacy to Modernization, Reusability, Application Compatibility.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Applicable to Research project</a:t>
            </a:r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02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Proposed Methodology / Approach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2E98-0568-4879-8FD7-366C6AA2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as many slides as required to cover the following aspects:</a:t>
            </a:r>
          </a:p>
          <a:p>
            <a:endParaRPr lang="en-US" dirty="0"/>
          </a:p>
          <a:p>
            <a:r>
              <a:rPr lang="en-US" dirty="0"/>
              <a:t>Basic Approach and results obtained</a:t>
            </a:r>
          </a:p>
          <a:p>
            <a:r>
              <a:rPr lang="en-US" dirty="0"/>
              <a:t>Is there a need for changing the approach?</a:t>
            </a:r>
          </a:p>
          <a:p>
            <a:r>
              <a:rPr lang="en-US" dirty="0"/>
              <a:t>Details of the new approach- benefits/drawbacks</a:t>
            </a:r>
          </a:p>
          <a:p>
            <a:endParaRPr lang="en-US" dirty="0"/>
          </a:p>
        </p:txBody>
      </p:sp>
      <p:sp>
        <p:nvSpPr>
          <p:cNvPr id="5" name="Google Shape;53;p7">
            <a:extLst>
              <a:ext uri="{FF2B5EF4-FFF2-40B4-BE49-F238E27FC236}">
                <a16:creationId xmlns:a16="http://schemas.microsoft.com/office/drawing/2014/main" id="{B3102A2B-CDAB-4F7D-A44C-849BCDDCF8EB}"/>
              </a:ext>
            </a:extLst>
          </p:cNvPr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9016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3305</TotalTime>
  <Words>637</Words>
  <Application>Microsoft Office PowerPoint</Application>
  <PresentationFormat>Widescreen</PresentationFormat>
  <Paragraphs>107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Amasis MT Pro</vt:lpstr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Outline</vt:lpstr>
      <vt:lpstr>Abstract and Scope</vt:lpstr>
      <vt:lpstr>Problem Statement</vt:lpstr>
      <vt:lpstr>Literature Survey</vt:lpstr>
      <vt:lpstr>Suggestions from Review - 3</vt:lpstr>
      <vt:lpstr>Design Constraints, Assumptions &amp; Dependencies</vt:lpstr>
      <vt:lpstr>Design Details</vt:lpstr>
      <vt:lpstr>Proposed Methodology / Approach</vt:lpstr>
      <vt:lpstr>Architecture (if applicable)</vt:lpstr>
      <vt:lpstr>Design Description (if applicable)</vt:lpstr>
      <vt:lpstr>Technologies Used</vt:lpstr>
      <vt:lpstr>Project Progress</vt:lpstr>
      <vt:lpstr>Project Progress</vt:lpstr>
      <vt:lpstr>Walkthrough</vt:lpstr>
      <vt:lpstr>Summary of work done in Capstone Phase-1</vt:lpstr>
      <vt:lpstr>Project Plan for Capstone Phase-2</vt:lpstr>
      <vt:lpstr>References</vt:lpstr>
      <vt:lpstr>Any other information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Sunitha R</cp:lastModifiedBy>
  <cp:revision>580</cp:revision>
  <dcterms:created xsi:type="dcterms:W3CDTF">2020-11-22T08:14:37Z</dcterms:created>
  <dcterms:modified xsi:type="dcterms:W3CDTF">2021-05-07T12:14:18Z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