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538" r:id="rId2"/>
    <p:sldId id="535" r:id="rId3"/>
    <p:sldId id="569" r:id="rId4"/>
    <p:sldId id="584" r:id="rId5"/>
    <p:sldId id="583" r:id="rId6"/>
    <p:sldId id="588" r:id="rId7"/>
    <p:sldId id="586" r:id="rId8"/>
    <p:sldId id="589" r:id="rId9"/>
    <p:sldId id="587" r:id="rId10"/>
    <p:sldId id="590" r:id="rId11"/>
    <p:sldId id="591" r:id="rId12"/>
    <p:sldId id="579" r:id="rId13"/>
    <p:sldId id="549" r:id="rId14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UE18CS390B </a:t>
            </a:r>
            <a:r>
              <a:rPr lang="en-US" sz="2800" dirty="0">
                <a:latin typeface="Trebuchet MS" pitchFamily="34" charset="0"/>
              </a:rPr>
              <a:t>– Capstone Project Phase – </a:t>
            </a:r>
            <a:r>
              <a:rPr lang="en-US" sz="2800" dirty="0" smtClean="0">
                <a:latin typeface="Trebuchet MS" pitchFamily="34" charset="0"/>
              </a:rPr>
              <a:t>2</a:t>
            </a:r>
          </a:p>
          <a:p>
            <a:pPr algn="ctr"/>
            <a:endParaRPr lang="en-US" sz="2800" dirty="0" smtClean="0"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Project Progress Review #2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7338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Pending Tasks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752600"/>
            <a:ext cx="906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timeline for execution of tasks that are pending</a:t>
            </a: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752600"/>
            <a:ext cx="906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the key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 smtClean="0"/>
              <a:t>G. Eason, B. Noble, and I. N. </a:t>
            </a:r>
            <a:r>
              <a:rPr lang="en-US" sz="2400" dirty="0" err="1" smtClean="0"/>
              <a:t>Sneddon</a:t>
            </a:r>
            <a:r>
              <a:rPr lang="en-US" sz="2400" dirty="0" smtClean="0"/>
              <a:t>, “On certain integrals of </a:t>
            </a:r>
            <a:r>
              <a:rPr lang="en-US" sz="2400" dirty="0" err="1" smtClean="0"/>
              <a:t>Lipschitz-Hankel</a:t>
            </a:r>
            <a:r>
              <a:rPr lang="en-US" sz="2400" dirty="0" smtClean="0"/>
              <a:t> type involving products of Bessel functions,” Phil. Trans. Roy. Soc. London, vol. A247, pp. 529–551, April 1955. </a:t>
            </a:r>
            <a:r>
              <a:rPr lang="en-US" sz="2400" i="1" dirty="0" smtClean="0"/>
              <a:t>(references)</a:t>
            </a:r>
            <a:endParaRPr lang="en-US" sz="2400" dirty="0" smtClean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1.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Architecture used.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 and Testing of the completed modules.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</a:t>
            </a: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entails.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38110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the suggestions and remarks given by the panel members.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Mention the feasibility of the same showing the progress.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Suggestions from Review 1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3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905000"/>
            <a:ext cx="9067800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 smtClean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sym typeface="Trebuchet MS"/>
              </a:rPr>
              <a:t>Explain the Model Architecture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sym typeface="Trebuchet MS"/>
              </a:rPr>
              <a:t>Basic Approach and results obtained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sym typeface="Trebuchet MS"/>
              </a:rPr>
              <a:t>Is there a need for changing the approach?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sym typeface="Trebuchet MS"/>
              </a:rPr>
              <a:t>Details of the new approach- benefits/drawbacks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rebuchet MS"/>
              </a:rPr>
              <a:t>Note: Applicable to Research projects</a:t>
            </a:r>
            <a:endParaRPr lang="en-US" sz="2400" b="1" dirty="0" smtClean="0">
              <a:solidFill>
                <a:srgbClr val="0033CC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&amp; Pseudocode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905000"/>
            <a:ext cx="9067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details on the Algorithm used and write Pseudocode to explain the logical workflow of the project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rebuchet MS"/>
              </a:rPr>
              <a:t>Note: Applicable to Research projects</a:t>
            </a:r>
            <a:endParaRPr lang="en-US" sz="2400" b="1" dirty="0" smtClean="0">
              <a:solidFill>
                <a:srgbClr val="0033CC"/>
              </a:solidFill>
              <a:latin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752600" y="2438400"/>
            <a:ext cx="906780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design approach followed? And Why?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Alternate design approaches, if any.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rebuchet MS"/>
              </a:rPr>
              <a:t>Note: Applicable to prototype/product based project</a:t>
            </a:r>
            <a:endParaRPr lang="en-US" sz="2400" b="1" dirty="0" smtClean="0">
              <a:solidFill>
                <a:srgbClr val="0033CC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905000"/>
            <a:ext cx="906780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</a:p>
          <a:p>
            <a:pPr lv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 smtClean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342900" lvl="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sym typeface="Trebuchet MS"/>
              </a:rPr>
              <a:t>Master class diagram </a:t>
            </a:r>
          </a:p>
          <a:p>
            <a:pPr marL="342900" lvl="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sym typeface="Trebuchet MS"/>
              </a:rPr>
              <a:t>User case Diagram</a:t>
            </a:r>
          </a:p>
          <a:p>
            <a:pPr marL="342900" lvl="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sym typeface="Trebuchet MS"/>
              </a:rPr>
              <a:t>Sequence, Packaging and Deployment Diagrams</a:t>
            </a:r>
          </a:p>
          <a:p>
            <a:pPr marL="342900" lvl="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endParaRPr lang="en-US" sz="2400" dirty="0" smtClean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rebuchet MS"/>
              </a:rPr>
              <a:t>Note: Applicable to prototype/product based project</a:t>
            </a:r>
            <a:endParaRPr lang="en-US" sz="2400" b="1" dirty="0" smtClean="0">
              <a:solidFill>
                <a:srgbClr val="0033CC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sym typeface="Trebuchet MS"/>
              </a:rPr>
              <a:t>Demonstration and Testing of the Modules Completed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752600"/>
            <a:ext cx="9067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1. 50% of Demonstration should have been completed.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2. Results and Testing of modules that are completed.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1892</TotalTime>
  <Words>362</Words>
  <Application>Microsoft Office PowerPoint</Application>
  <PresentationFormat>Custom</PresentationFormat>
  <Paragraphs>79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>KTwo Technology Solutions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Nancy</cp:lastModifiedBy>
  <cp:revision>413</cp:revision>
  <dcterms:created xsi:type="dcterms:W3CDTF">2020-11-22T08:14:37Z</dcterms:created>
  <dcterms:modified xsi:type="dcterms:W3CDTF">2021-09-08T07:19:51Z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