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 with Django &amp; Python – Training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Training Experience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How this training will help in your career?</a:t>
            </a:r>
          </a:p>
          <a:p>
            <a:r>
              <a:t>• Next Steps: Advanced learning, certifications,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closing note with your contact details (if applicable)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Brief intro about the training program</a:t>
            </a:r>
          </a:p>
          <a:p>
            <a:r>
              <a:t>• Objectives: What you aimed to learn</a:t>
            </a:r>
          </a:p>
          <a:p>
            <a:r>
              <a:t>• Duration &amp; Training Center 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Training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Name of the Training Institute</a:t>
            </a:r>
          </a:p>
          <a:p>
            <a:r>
              <a:t>• Location &amp; Mode (Online/Offline)</a:t>
            </a:r>
          </a:p>
          <a:p>
            <a:r>
              <a:t>• Key Features of the Training (e.g., projects, mentorship, certifications)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Basics &amp; Advanced Concepts</a:t>
            </a:r>
          </a:p>
          <a:p>
            <a:r>
              <a:t>• Web Development Basics (HTML, CSS, JS)</a:t>
            </a:r>
          </a:p>
          <a:p>
            <a:r>
              <a:t>• Django Framework (MVC, ORM, Views, Templates)</a:t>
            </a:r>
          </a:p>
          <a:p>
            <a:r>
              <a:t>• Database Handling (MySQL/PostgreSQL)</a:t>
            </a:r>
          </a:p>
          <a:p>
            <a:r>
              <a:t>• REST APIs and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Describe any projects you worked on</a:t>
            </a:r>
          </a:p>
          <a:p>
            <a:r>
              <a:t>• Technologies Used</a:t>
            </a:r>
          </a:p>
          <a:p>
            <a:r>
              <a:t>• Challenges &amp; How You Solved Them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Technical Skills: Django, Python, API development, Database management</a:t>
            </a:r>
          </a:p>
          <a:p>
            <a:r>
              <a:t>• Soft Skills: Problem-solving, teamwork, debugging,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Learning Curve of Django</a:t>
            </a:r>
          </a:p>
          <a:p>
            <a:r>
              <a:t>• Debugging Issues in Web Applications</a:t>
            </a:r>
          </a:p>
          <a:p>
            <a:r>
              <a:t>• Time Management for Assignments &amp;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understanding of web development</a:t>
            </a:r>
          </a:p>
          <a:p>
            <a:r>
              <a:t>• Confidence in building Django-based applications</a:t>
            </a:r>
          </a:p>
          <a:p>
            <a:r>
              <a:t>• Ability to work with databases &amp; APIs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Quality of Training &amp; Mentorship</a:t>
            </a:r>
          </a:p>
          <a:p>
            <a:r>
              <a:t>• Things That Could Be Improved</a:t>
            </a:r>
          </a:p>
          <a:p>
            <a:r>
              <a:t>• Would You Recommend This Training?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