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159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00+] Powerpoint Backgrounds | Wallpapers.com">
            <a:extLst>
              <a:ext uri="{FF2B5EF4-FFF2-40B4-BE49-F238E27FC236}">
                <a16:creationId xmlns:a16="http://schemas.microsoft.com/office/drawing/2014/main" id="{0000E5CF-C56C-E506-05DA-C30FDBD26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u="sng" dirty="0">
                <a:solidFill>
                  <a:schemeClr val="tx2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Project: Inventory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Name: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Ankush</a:t>
            </a:r>
          </a:p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ID: AF0417098</a:t>
            </a:r>
          </a:p>
          <a:p>
            <a:endParaRPr lang="en-IN" dirty="0">
              <a:solidFill>
                <a:schemeClr val="tx2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FF95E0-D241-3CDB-3D3B-41438998F207}"/>
              </a:ext>
            </a:extLst>
          </p:cNvPr>
          <p:cNvSpPr txBox="1"/>
          <p:nvPr/>
        </p:nvSpPr>
        <p:spPr>
          <a:xfrm>
            <a:off x="2331720" y="640080"/>
            <a:ext cx="419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u="sng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Synopsis</a:t>
            </a:r>
            <a:endParaRPr lang="en-IN" sz="5400" u="sng" dirty="0">
              <a:solidFill>
                <a:schemeClr val="accent2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t Background Images - Free Download on Freepik">
            <a:extLst>
              <a:ext uri="{FF2B5EF4-FFF2-40B4-BE49-F238E27FC236}">
                <a16:creationId xmlns:a16="http://schemas.microsoft.com/office/drawing/2014/main" id="{092B5193-EEDC-832C-98E5-9314C765B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u="sng" dirty="0">
                <a:solidFill>
                  <a:schemeClr val="accent1"/>
                </a:solidFill>
                <a:latin typeface="Algerian" panose="04020705040A02060702" pitchFamily="82" charset="0"/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  <a:latin typeface="Bahnschrift" panose="020B0502040204020203" pitchFamily="34" charset="0"/>
              </a:rPr>
              <a:t>This project focuses on analyzing key performance indicators (KPIs) related to inventory management for a business. The goal is to provide insights into stock levels, reorder needs, sales trends, and overall inventory performance by calculating essential KPIs using Python, Power BI, and SQL.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rofessional PowerPoint Backgrounds ...">
            <a:extLst>
              <a:ext uri="{FF2B5EF4-FFF2-40B4-BE49-F238E27FC236}">
                <a16:creationId xmlns:a16="http://schemas.microsoft.com/office/drawing/2014/main" id="{50B44C98-CCAA-6DEC-8156-E2FE7D7D5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u="sng" dirty="0">
                <a:latin typeface="Algerian" panose="04020705040A02060702" pitchFamily="82" charset="0"/>
              </a:rPr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dirty="0">
                <a:latin typeface="Arial Rounded MT Bold" panose="020F0704030504030204" pitchFamily="34" charset="0"/>
              </a:rPr>
              <a:t>A sample inventory dataset is used, which includes columns such as: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>
                <a:latin typeface="Arial Rounded MT Bold" panose="020F0704030504030204" pitchFamily="34" charset="0"/>
              </a:rPr>
              <a:t>- Item ID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>
                <a:latin typeface="Arial Rounded MT Bold" panose="020F0704030504030204" pitchFamily="34" charset="0"/>
              </a:rPr>
              <a:t>- Item Name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>
                <a:latin typeface="Arial Rounded MT Bold" panose="020F0704030504030204" pitchFamily="34" charset="0"/>
              </a:rPr>
              <a:t>- Category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>
                <a:latin typeface="Arial Rounded MT Bold" panose="020F0704030504030204" pitchFamily="34" charset="0"/>
              </a:rPr>
              <a:t>- Quantity Available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>
                <a:latin typeface="Arial Rounded MT Bold" panose="020F0704030504030204" pitchFamily="34" charset="0"/>
              </a:rPr>
              <a:t>- Quantity Sold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>
                <a:latin typeface="Arial Rounded MT Bold" panose="020F0704030504030204" pitchFamily="34" charset="0"/>
              </a:rPr>
              <a:t>- Reorder Level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>
                <a:latin typeface="Arial Rounded MT Bold" panose="020F0704030504030204" pitchFamily="34" charset="0"/>
              </a:rPr>
              <a:t>- Lead Time (Days)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>
                <a:latin typeface="Arial Rounded MT Bold" panose="020F0704030504030204" pitchFamily="34" charset="0"/>
              </a:rPr>
              <a:t>- Supplier Name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>
                <a:latin typeface="Arial Rounded MT Bold" panose="020F0704030504030204" pitchFamily="34" charset="0"/>
              </a:rPr>
              <a:t>- Unit Price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>
                <a:latin typeface="Arial Rounded MT Bold" panose="020F0704030504030204" pitchFamily="34" charset="0"/>
              </a:rPr>
              <a:t>- Last Restocked Date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professional presentation background ...">
            <a:extLst>
              <a:ext uri="{FF2B5EF4-FFF2-40B4-BE49-F238E27FC236}">
                <a16:creationId xmlns:a16="http://schemas.microsoft.com/office/drawing/2014/main" id="{B2596CF0-5D00-5FCD-BBCC-971F7FD38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88492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u="sng" dirty="0">
                <a:latin typeface="Algerian" panose="04020705040A02060702" pitchFamily="82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The project aims to address the following key performance indicators (KPIs):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1. Total Inventory Value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2. Reorder Status: Identify items that need to be reordered.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3. Monthly Sales Trends: Track sales volume over time.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4. Stock Levels by Category: Analyze stock distribution across categories.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5. Supplier Performance: Track supplier-wise stock and orders.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6. Average Reorder Lead Time: Calculate average time taken to restock.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7. Stockout Rate: Measure frequency of stockouts.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8. Inventory Turnover Ratio: Assess inventory turnover frequency.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30+ Presentation Background Images for ...">
            <a:extLst>
              <a:ext uri="{FF2B5EF4-FFF2-40B4-BE49-F238E27FC236}">
                <a16:creationId xmlns:a16="http://schemas.microsoft.com/office/drawing/2014/main" id="{6FD9CBCE-8B75-EF72-B7E9-6872C3D34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583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u="sng" dirty="0">
                <a:solidFill>
                  <a:schemeClr val="accent6"/>
                </a:solidFill>
                <a:latin typeface="Algerian" panose="04020705040A02060702" pitchFamily="82" charset="0"/>
              </a:rPr>
              <a:t>Charts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sz="2400" dirty="0"/>
              <a:t>The following types of visualizations will be used to analyze and present data: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sz="2400" dirty="0"/>
              <a:t>1. </a:t>
            </a:r>
            <a:r>
              <a:rPr sz="2400" dirty="0">
                <a:solidFill>
                  <a:srgbClr val="C00000"/>
                </a:solidFill>
              </a:rPr>
              <a:t>Sales Trends by Month (Line Chart): </a:t>
            </a:r>
            <a:r>
              <a:rPr sz="2400" dirty="0"/>
              <a:t>Show monthly sales volume.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sz="2400" dirty="0"/>
              <a:t>2. </a:t>
            </a:r>
            <a:r>
              <a:rPr sz="2400" dirty="0">
                <a:solidFill>
                  <a:srgbClr val="C00000"/>
                </a:solidFill>
              </a:rPr>
              <a:t>Stock Levels by Category (Bar Chart): </a:t>
            </a:r>
            <a:r>
              <a:rPr sz="2400" dirty="0"/>
              <a:t>Display stock levels by item category.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sz="2400" dirty="0"/>
              <a:t>3. </a:t>
            </a:r>
            <a:r>
              <a:rPr sz="2400" dirty="0">
                <a:solidFill>
                  <a:srgbClr val="C00000"/>
                </a:solidFill>
              </a:rPr>
              <a:t>Reorder Status (Gauge): </a:t>
            </a:r>
            <a:r>
              <a:rPr sz="2400" dirty="0"/>
              <a:t>Highlight items needing reorder.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sz="2400" dirty="0"/>
              <a:t>4. </a:t>
            </a:r>
            <a:r>
              <a:rPr sz="2400" dirty="0">
                <a:solidFill>
                  <a:srgbClr val="C00000"/>
                </a:solidFill>
              </a:rPr>
              <a:t>Supplier Analysis (Pie Chart): </a:t>
            </a:r>
            <a:r>
              <a:rPr sz="2400" dirty="0"/>
              <a:t>Display item distribution by supplier.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sz="2400" dirty="0"/>
              <a:t>5. </a:t>
            </a:r>
            <a:r>
              <a:rPr sz="2400" dirty="0">
                <a:solidFill>
                  <a:srgbClr val="C00000"/>
                </a:solidFill>
              </a:rPr>
              <a:t>Inventory Value Over Time (Line Chart): </a:t>
            </a:r>
            <a:r>
              <a:rPr sz="2400" dirty="0"/>
              <a:t>Track inventory value trends.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Blue Background ...">
            <a:extLst>
              <a:ext uri="{FF2B5EF4-FFF2-40B4-BE49-F238E27FC236}">
                <a16:creationId xmlns:a16="http://schemas.microsoft.com/office/drawing/2014/main" id="{6607983E-8689-FCF6-6C18-734E6F8C7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u="sng" dirty="0">
                <a:latin typeface="Algerian" panose="04020705040A02060702" pitchFamily="82" charset="0"/>
              </a:rP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51520" cy="481583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dirty="0">
                <a:solidFill>
                  <a:schemeClr val="tx2"/>
                </a:solidFill>
              </a:rPr>
              <a:t>1. Data Collection &amp; Processing: </a:t>
            </a:r>
            <a:r>
              <a:rPr dirty="0"/>
              <a:t>Data is collected from the inventory system using SQL, cleaned and transformed for analysis in Python and Excel.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dirty="0">
                <a:solidFill>
                  <a:schemeClr val="tx2"/>
                </a:solidFill>
              </a:rPr>
              <a:t>2. Excel Analysis: </a:t>
            </a:r>
            <a:r>
              <a:rPr dirty="0"/>
              <a:t>Basic data exploration, KPIs calculations, and preliminary analysis.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dirty="0">
                <a:solidFill>
                  <a:schemeClr val="tx2"/>
                </a:solidFill>
              </a:rPr>
              <a:t>3. Power BI Dashboard: </a:t>
            </a:r>
            <a:r>
              <a:rPr dirty="0"/>
              <a:t>Interactive visualizations created in Power BI to present key insights.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Professional Powerpoint Background ...">
            <a:extLst>
              <a:ext uri="{FF2B5EF4-FFF2-40B4-BE49-F238E27FC236}">
                <a16:creationId xmlns:a16="http://schemas.microsoft.com/office/drawing/2014/main" id="{7C53FB00-1CBB-74B2-5C71-B155753D1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u="sng" dirty="0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</a:rP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1999"/>
          </a:xfrm>
        </p:spPr>
        <p:txBody>
          <a:bodyPr>
            <a:normAutofit/>
          </a:bodyPr>
          <a:lstStyle/>
          <a:p>
            <a:r>
              <a:rPr dirty="0">
                <a:solidFill>
                  <a:schemeClr val="tx2">
                    <a:lumMod val="75000"/>
                  </a:schemeClr>
                </a:solidFill>
              </a:rPr>
              <a:t>- Python: </a:t>
            </a:r>
            <a:r>
              <a:rPr dirty="0"/>
              <a:t>For Data Analysis and Calculations.</a:t>
            </a:r>
          </a:p>
          <a:p>
            <a:r>
              <a:rPr dirty="0">
                <a:solidFill>
                  <a:schemeClr val="tx2">
                    <a:lumMod val="75000"/>
                  </a:schemeClr>
                </a:solidFill>
              </a:rPr>
              <a:t>- MS Excel: </a:t>
            </a:r>
            <a:r>
              <a:rPr dirty="0"/>
              <a:t>For Data Cleaning and Preprocessing.</a:t>
            </a:r>
            <a:endParaRPr lang="en-US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- Power BI: </a:t>
            </a:r>
            <a:r>
              <a:rPr lang="en-US" dirty="0"/>
              <a:t>For Interactive Dashboards and Reports.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4E4599-86B1-E3B0-E5A1-6893AE9D75B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1844040" y="0"/>
            <a:ext cx="1312164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79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Free Thank You Slide - SlideBazaar">
            <a:extLst>
              <a:ext uri="{FF2B5EF4-FFF2-40B4-BE49-F238E27FC236}">
                <a16:creationId xmlns:a16="http://schemas.microsoft.com/office/drawing/2014/main" id="{AA7AB4EB-14D8-4718-16C0-8E05C1D35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01267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3097</TotalTime>
  <Words>397</Words>
  <Application>Microsoft Office PowerPoint</Application>
  <PresentationFormat>On-screen Show (4:3)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Algerian</vt:lpstr>
      <vt:lpstr>Arial</vt:lpstr>
      <vt:lpstr>Arial Black</vt:lpstr>
      <vt:lpstr>Arial Rounded MT Bold</vt:lpstr>
      <vt:lpstr>Bahnschrift</vt:lpstr>
      <vt:lpstr>Calibri</vt:lpstr>
      <vt:lpstr>Wingdings</vt:lpstr>
      <vt:lpstr>Office Theme</vt:lpstr>
      <vt:lpstr>Project: Inventory Management System</vt:lpstr>
      <vt:lpstr>Project Overview</vt:lpstr>
      <vt:lpstr>Dataset</vt:lpstr>
      <vt:lpstr>Problem Statement</vt:lpstr>
      <vt:lpstr>Charts</vt:lpstr>
      <vt:lpstr>Methodology</vt:lpstr>
      <vt:lpstr>Technologies Used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Raj Kumar</dc:creator>
  <cp:keywords/>
  <dc:description>generated using python-pptx</dc:description>
  <cp:lastModifiedBy>Raj Kumar</cp:lastModifiedBy>
  <cp:revision>3</cp:revision>
  <dcterms:created xsi:type="dcterms:W3CDTF">2013-01-27T09:14:16Z</dcterms:created>
  <dcterms:modified xsi:type="dcterms:W3CDTF">2024-11-04T08:25:28Z</dcterms:modified>
  <cp:category/>
</cp:coreProperties>
</file>