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9144000" cy="6858000" type="screen4x3"/>
  <p:notesSz cx="6784975"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0050" cy="492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3338" y="0"/>
            <a:ext cx="2940050" cy="492125"/>
          </a:xfrm>
          <a:prstGeom prst="rect">
            <a:avLst/>
          </a:prstGeom>
        </p:spPr>
        <p:txBody>
          <a:bodyPr vert="horz" lIns="91440" tIns="45720" rIns="91440" bIns="45720" rtlCol="0"/>
          <a:lstStyle>
            <a:lvl1pPr algn="r">
              <a:defRPr sz="1200"/>
            </a:lvl1pPr>
          </a:lstStyle>
          <a:p>
            <a:fld id="{A1B53CC5-7A0E-4420-AB78-7BBB5B390212}" type="datetimeFigureOut">
              <a:rPr lang="en-US" smtClean="0"/>
              <a:pPr/>
              <a:t>4/24/2023</a:t>
            </a:fld>
            <a:endParaRPr lang="en-US"/>
          </a:p>
        </p:txBody>
      </p:sp>
      <p:sp>
        <p:nvSpPr>
          <p:cNvPr id="4" name="Footer Placeholder 3"/>
          <p:cNvSpPr>
            <a:spLocks noGrp="1"/>
          </p:cNvSpPr>
          <p:nvPr>
            <p:ph type="ftr" sz="quarter" idx="2"/>
          </p:nvPr>
        </p:nvSpPr>
        <p:spPr>
          <a:xfrm>
            <a:off x="0" y="9361488"/>
            <a:ext cx="2940050" cy="4937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3338" y="9361488"/>
            <a:ext cx="2940050" cy="493712"/>
          </a:xfrm>
          <a:prstGeom prst="rect">
            <a:avLst/>
          </a:prstGeom>
        </p:spPr>
        <p:txBody>
          <a:bodyPr vert="horz" lIns="91440" tIns="45720" rIns="91440" bIns="45720" rtlCol="0" anchor="b"/>
          <a:lstStyle>
            <a:lvl1pPr algn="r">
              <a:defRPr sz="1200"/>
            </a:lvl1pPr>
          </a:lstStyle>
          <a:p>
            <a:fld id="{C941EA4B-1EA9-456B-BC58-9065B54681FE}" type="slidenum">
              <a:rPr lang="en-US" smtClean="0"/>
              <a:pPr/>
              <a:t>‹#›</a:t>
            </a:fld>
            <a:endParaRPr lang="en-US"/>
          </a:p>
        </p:txBody>
      </p:sp>
    </p:spTree>
    <p:extLst>
      <p:ext uri="{BB962C8B-B14F-4D97-AF65-F5344CB8AC3E}">
        <p14:creationId xmlns:p14="http://schemas.microsoft.com/office/powerpoint/2010/main" val="345703225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0050" cy="492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3338" y="0"/>
            <a:ext cx="2940050" cy="492125"/>
          </a:xfrm>
          <a:prstGeom prst="rect">
            <a:avLst/>
          </a:prstGeom>
        </p:spPr>
        <p:txBody>
          <a:bodyPr vert="horz" lIns="91440" tIns="45720" rIns="91440" bIns="45720" rtlCol="0"/>
          <a:lstStyle>
            <a:lvl1pPr algn="r">
              <a:defRPr sz="1200"/>
            </a:lvl1pPr>
          </a:lstStyle>
          <a:p>
            <a:fld id="{3B7DD2FC-1718-4382-83BD-9D0E1E596CAD}" type="datetimeFigureOut">
              <a:rPr lang="en-US" smtClean="0"/>
              <a:pPr/>
              <a:t>4/24/2023</a:t>
            </a:fld>
            <a:endParaRPr lang="en-US"/>
          </a:p>
        </p:txBody>
      </p:sp>
      <p:sp>
        <p:nvSpPr>
          <p:cNvPr id="4" name="Slide Image Placeholder 3"/>
          <p:cNvSpPr>
            <a:spLocks noGrp="1" noRot="1" noChangeAspect="1"/>
          </p:cNvSpPr>
          <p:nvPr>
            <p:ph type="sldImg" idx="2"/>
          </p:nvPr>
        </p:nvSpPr>
        <p:spPr>
          <a:xfrm>
            <a:off x="928688" y="739775"/>
            <a:ext cx="4927600" cy="36957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7863" y="4681538"/>
            <a:ext cx="5429250" cy="44354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61488"/>
            <a:ext cx="2940050" cy="493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3338" y="9361488"/>
            <a:ext cx="2940050" cy="493712"/>
          </a:xfrm>
          <a:prstGeom prst="rect">
            <a:avLst/>
          </a:prstGeom>
        </p:spPr>
        <p:txBody>
          <a:bodyPr vert="horz" lIns="91440" tIns="45720" rIns="91440" bIns="45720" rtlCol="0" anchor="b"/>
          <a:lstStyle>
            <a:lvl1pPr algn="r">
              <a:defRPr sz="1200"/>
            </a:lvl1pPr>
          </a:lstStyle>
          <a:p>
            <a:fld id="{5A18F5D5-9C0C-4B0F-B39A-AB671382F497}" type="slidenum">
              <a:rPr lang="en-US" smtClean="0"/>
              <a:pPr/>
              <a:t>‹#›</a:t>
            </a:fld>
            <a:endParaRPr lang="en-US"/>
          </a:p>
        </p:txBody>
      </p:sp>
    </p:spTree>
    <p:extLst>
      <p:ext uri="{BB962C8B-B14F-4D97-AF65-F5344CB8AC3E}">
        <p14:creationId xmlns:p14="http://schemas.microsoft.com/office/powerpoint/2010/main" val="166371397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6705600" y="6566452"/>
            <a:ext cx="2133600" cy="365125"/>
          </a:xfrm>
        </p:spPr>
        <p:txBody>
          <a:bodyPr/>
          <a:lstStyle>
            <a:lvl1pPr>
              <a:defRPr sz="1600" b="1">
                <a:solidFill>
                  <a:schemeClr val="bg1"/>
                </a:solidFill>
              </a:defRPr>
            </a:lvl1pPr>
          </a:lstStyle>
          <a:p>
            <a:fld id="{5A08DA0B-850E-4507-A502-32C96D9B16DC}" type="slidenum">
              <a:rPr lang="en-US" smtClean="0"/>
              <a:pPr/>
              <a:t>‹#›</a:t>
            </a:fld>
            <a:endParaRPr lang="en-US" dirty="0"/>
          </a:p>
        </p:txBody>
      </p:sp>
    </p:spTree>
    <p:extLst>
      <p:ext uri="{BB962C8B-B14F-4D97-AF65-F5344CB8AC3E}">
        <p14:creationId xmlns:p14="http://schemas.microsoft.com/office/powerpoint/2010/main" val="86478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359636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1728401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8600" y="1371600"/>
            <a:ext cx="8686800" cy="4876800"/>
          </a:xfrm>
          <a:prstGeom prst="rect">
            <a:avLst/>
          </a:prstGeo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a:xfrm>
            <a:off x="228600" y="838200"/>
            <a:ext cx="8686800" cy="457200"/>
          </a:xfrm>
          <a:prstGeom prst="rect">
            <a:avLst/>
          </a:prstGeom>
        </p:spPr>
        <p:txBody>
          <a:bodyPr/>
          <a:lstStyle>
            <a:lvl1pPr>
              <a:defRPr sz="2400" b="1"/>
            </a:lvl1pPr>
          </a:lstStyle>
          <a:p>
            <a:r>
              <a:rPr lang="en-US" dirty="0"/>
              <a:t>Click to edit Master title style</a:t>
            </a:r>
          </a:p>
        </p:txBody>
      </p:sp>
    </p:spTree>
    <p:extLst>
      <p:ext uri="{BB962C8B-B14F-4D97-AF65-F5344CB8AC3E}">
        <p14:creationId xmlns:p14="http://schemas.microsoft.com/office/powerpoint/2010/main" val="259018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258520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387273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372271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61512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233055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7075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178750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8DA0B-850E-4507-A502-32C96D9B16DC}" type="slidenum">
              <a:rPr lang="en-US" smtClean="0"/>
              <a:pPr/>
              <a:t>‹#›</a:t>
            </a:fld>
            <a:endParaRPr lang="en-US"/>
          </a:p>
        </p:txBody>
      </p:sp>
    </p:spTree>
    <p:extLst>
      <p:ext uri="{BB962C8B-B14F-4D97-AF65-F5344CB8AC3E}">
        <p14:creationId xmlns:p14="http://schemas.microsoft.com/office/powerpoint/2010/main" val="2675167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8DA0B-850E-4507-A502-32C96D9B16DC}" type="slidenum">
              <a:rPr lang="en-US" smtClean="0"/>
              <a:pPr/>
              <a:t>‹#›</a:t>
            </a:fld>
            <a:endParaRPr lang="en-US"/>
          </a:p>
        </p:txBody>
      </p:sp>
      <p:sp>
        <p:nvSpPr>
          <p:cNvPr id="7" name="Rectangle 6"/>
          <p:cNvSpPr/>
          <p:nvPr userDrawn="1"/>
        </p:nvSpPr>
        <p:spPr>
          <a:xfrm>
            <a:off x="16701" y="0"/>
            <a:ext cx="9144000" cy="83819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p:cNvSpPr/>
          <p:nvPr userDrawn="1"/>
        </p:nvSpPr>
        <p:spPr>
          <a:xfrm>
            <a:off x="0" y="6629400"/>
            <a:ext cx="91440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userDrawn="1"/>
        </p:nvSpPr>
        <p:spPr>
          <a:xfrm>
            <a:off x="6781800" y="38099"/>
            <a:ext cx="2133600" cy="76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858098" y="80191"/>
            <a:ext cx="1954499" cy="648677"/>
          </a:xfrm>
          <a:prstGeom prst="rect">
            <a:avLst/>
          </a:prstGeom>
        </p:spPr>
      </p:pic>
    </p:spTree>
    <p:extLst>
      <p:ext uri="{BB962C8B-B14F-4D97-AF65-F5344CB8AC3E}">
        <p14:creationId xmlns:p14="http://schemas.microsoft.com/office/powerpoint/2010/main" val="228285857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4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8DA0B-850E-4507-A502-32C96D9B16DC}" type="slidenum">
              <a:rPr lang="en-US" smtClean="0"/>
              <a:pPr/>
              <a:t>1</a:t>
            </a:fld>
            <a:endParaRPr lang="en-US" dirty="0"/>
          </a:p>
        </p:txBody>
      </p:sp>
      <p:sp>
        <p:nvSpPr>
          <p:cNvPr id="12" name="Rectangle 11">
            <a:extLst>
              <a:ext uri="{FF2B5EF4-FFF2-40B4-BE49-F238E27FC236}">
                <a16:creationId xmlns:a16="http://schemas.microsoft.com/office/drawing/2014/main" id="{6D5BC133-E5E9-4F3C-A161-B38F2BD825D1}"/>
              </a:ext>
            </a:extLst>
          </p:cNvPr>
          <p:cNvSpPr/>
          <p:nvPr/>
        </p:nvSpPr>
        <p:spPr>
          <a:xfrm>
            <a:off x="1447800" y="985100"/>
            <a:ext cx="63246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itchFamily="18" charset="0"/>
                <a:ea typeface="MS PGothic"/>
                <a:cs typeface="Times New Roman" pitchFamily="18" charset="0"/>
              </a:rPr>
              <a:t>Integrated Project-I</a:t>
            </a:r>
            <a:endParaRPr lang="en-IN" sz="2800" b="1" dirty="0">
              <a:solidFill>
                <a:schemeClr val="tx1"/>
              </a:solidFill>
              <a:latin typeface="Times New Roman" pitchFamily="18" charset="0"/>
              <a:ea typeface="MS PGothic"/>
              <a:cs typeface="Times New Roman" pitchFamily="18" charset="0"/>
            </a:endParaRPr>
          </a:p>
        </p:txBody>
      </p:sp>
      <p:sp>
        <p:nvSpPr>
          <p:cNvPr id="13" name="Rectangle 12">
            <a:extLst>
              <a:ext uri="{FF2B5EF4-FFF2-40B4-BE49-F238E27FC236}">
                <a16:creationId xmlns:a16="http://schemas.microsoft.com/office/drawing/2014/main" id="{647504FF-842F-4150-9B7F-A674C7B3A92F}"/>
              </a:ext>
            </a:extLst>
          </p:cNvPr>
          <p:cNvSpPr/>
          <p:nvPr/>
        </p:nvSpPr>
        <p:spPr>
          <a:xfrm>
            <a:off x="2966694" y="2416141"/>
            <a:ext cx="3352800" cy="175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400" dirty="0" err="1">
                <a:solidFill>
                  <a:schemeClr val="tx1"/>
                </a:solidFill>
                <a:latin typeface="Times New Roman" pitchFamily="18" charset="0"/>
                <a:ea typeface="MS PGothic" pitchFamily="34" charset="-128"/>
                <a:cs typeface="Times New Roman" pitchFamily="18" charset="0"/>
              </a:rPr>
              <a:t>CricInfo</a:t>
            </a:r>
            <a:endParaRPr lang="en-IN" dirty="0"/>
          </a:p>
        </p:txBody>
      </p:sp>
      <p:sp>
        <p:nvSpPr>
          <p:cNvPr id="14" name="Rectangle 13">
            <a:extLst>
              <a:ext uri="{FF2B5EF4-FFF2-40B4-BE49-F238E27FC236}">
                <a16:creationId xmlns:a16="http://schemas.microsoft.com/office/drawing/2014/main" id="{415477B3-D78D-4D2F-A3DD-2385990B6402}"/>
              </a:ext>
            </a:extLst>
          </p:cNvPr>
          <p:cNvSpPr/>
          <p:nvPr/>
        </p:nvSpPr>
        <p:spPr>
          <a:xfrm>
            <a:off x="304800" y="4340258"/>
            <a:ext cx="4267200" cy="199445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0"/>
              </a:spcAft>
            </a:pPr>
            <a:r>
              <a:rPr lang="en-GB" sz="1600" b="1" dirty="0">
                <a:latin typeface="Times New Roman" panose="02020603050405020304" pitchFamily="18" charset="0"/>
                <a:ea typeface="Times New Roman" panose="02020603050405020304" pitchFamily="18" charset="0"/>
                <a:cs typeface="Times New Roman" panose="02020603050405020304" pitchFamily="18" charset="0"/>
              </a:rPr>
              <a:t>Supervisor</a:t>
            </a:r>
          </a:p>
          <a:p>
            <a:pPr fontAlgn="base">
              <a:lnSpc>
                <a:spcPct val="115000"/>
              </a:lnSpc>
              <a:spcBef>
                <a:spcPct val="0"/>
              </a:spcBef>
              <a:spcAft>
                <a:spcPts val="0"/>
              </a:spcAft>
            </a:pPr>
            <a:r>
              <a:rPr lang="en-GB" sz="1600" b="1" dirty="0">
                <a:solidFill>
                  <a:schemeClr val="tx1"/>
                </a:solidFill>
                <a:latin typeface="Times New Roman" panose="02020603050405020304" pitchFamily="18" charset="0"/>
                <a:cs typeface="Times New Roman" panose="02020603050405020304" pitchFamily="18" charset="0"/>
              </a:rPr>
              <a:t>Under the Guidance Of</a:t>
            </a:r>
          </a:p>
          <a:p>
            <a:pPr fontAlgn="base">
              <a:lnSpc>
                <a:spcPct val="115000"/>
              </a:lnSpc>
              <a:spcBef>
                <a:spcPct val="0"/>
              </a:spcBef>
              <a:spcAft>
                <a:spcPts val="0"/>
              </a:spcAft>
            </a:pPr>
            <a:r>
              <a:rPr lang="en-GB" sz="1600" b="1" dirty="0">
                <a:solidFill>
                  <a:schemeClr val="tx1"/>
                </a:solidFill>
                <a:latin typeface="Times New Roman" panose="02020603050405020304" pitchFamily="18" charset="0"/>
                <a:cs typeface="Times New Roman" panose="02020603050405020304" pitchFamily="18" charset="0"/>
              </a:rPr>
              <a:t>Name: </a:t>
            </a:r>
            <a:r>
              <a:rPr lang="en-GB" sz="1600" dirty="0" err="1">
                <a:solidFill>
                  <a:schemeClr val="tx1"/>
                </a:solidFill>
                <a:latin typeface="Times New Roman" panose="02020603050405020304" pitchFamily="18" charset="0"/>
                <a:cs typeface="Times New Roman" panose="02020603050405020304" pitchFamily="18" charset="0"/>
              </a:rPr>
              <a:t>Dr.</a:t>
            </a:r>
            <a:r>
              <a:rPr lang="en-GB" sz="1600" dirty="0">
                <a:solidFill>
                  <a:schemeClr val="tx1"/>
                </a:solidFill>
                <a:latin typeface="Times New Roman" panose="02020603050405020304" pitchFamily="18" charset="0"/>
                <a:cs typeface="Times New Roman" panose="02020603050405020304" pitchFamily="18" charset="0"/>
              </a:rPr>
              <a:t> Abhishek Thakur</a:t>
            </a:r>
          </a:p>
          <a:p>
            <a:pPr fontAlgn="base">
              <a:lnSpc>
                <a:spcPct val="115000"/>
              </a:lnSpc>
              <a:spcBef>
                <a:spcPct val="0"/>
              </a:spcBef>
              <a:spcAft>
                <a:spcPts val="0"/>
              </a:spcAft>
            </a:pPr>
            <a:r>
              <a:rPr lang="en-GB" sz="1600" b="1" dirty="0">
                <a:solidFill>
                  <a:schemeClr val="tx1"/>
                </a:solidFill>
                <a:latin typeface="Times New Roman" panose="02020603050405020304" pitchFamily="18" charset="0"/>
                <a:cs typeface="Times New Roman" panose="02020603050405020304" pitchFamily="18" charset="0"/>
              </a:rPr>
              <a:t>Designation:</a:t>
            </a:r>
            <a:endParaRPr lang="en-IN" sz="1600" b="1" dirty="0">
              <a:solidFill>
                <a:schemeClr val="tx1"/>
              </a:solidFill>
              <a:latin typeface="Times New Roman" panose="02020603050405020304" pitchFamily="18" charset="0"/>
              <a:cs typeface="Times New Roman" panose="02020603050405020304" pitchFamily="18" charset="0"/>
            </a:endParaRPr>
          </a:p>
          <a:p>
            <a:pPr fontAlgn="base">
              <a:lnSpc>
                <a:spcPct val="115000"/>
              </a:lnSpc>
              <a:spcBef>
                <a:spcPct val="0"/>
              </a:spcBef>
              <a:spcAft>
                <a:spcPts val="0"/>
              </a:spcAft>
            </a:pPr>
            <a:r>
              <a:rPr lang="en-GB" sz="1600" b="1" dirty="0">
                <a:solidFill>
                  <a:schemeClr val="tx1"/>
                </a:solidFill>
                <a:latin typeface="Times New Roman" panose="02020603050405020304" pitchFamily="18" charset="0"/>
                <a:cs typeface="Times New Roman" panose="02020603050405020304" pitchFamily="18" charset="0"/>
              </a:rPr>
              <a:t>Department of Computer  Science &amp; Engineering</a:t>
            </a:r>
            <a:endParaRPr lang="en-IN" sz="1600" b="1" dirty="0">
              <a:solidFill>
                <a:schemeClr val="tx1"/>
              </a:solidFill>
              <a:latin typeface="Times New Roman" panose="02020603050405020304" pitchFamily="18" charset="0"/>
              <a:cs typeface="Times New Roman" panose="02020603050405020304" pitchFamily="18" charset="0"/>
            </a:endParaRPr>
          </a:p>
          <a:p>
            <a:pPr algn="ctr"/>
            <a:endParaRPr lang="en-IN" sz="1600" dirty="0"/>
          </a:p>
        </p:txBody>
      </p:sp>
      <p:sp>
        <p:nvSpPr>
          <p:cNvPr id="15" name="Rectangle 14">
            <a:extLst>
              <a:ext uri="{FF2B5EF4-FFF2-40B4-BE49-F238E27FC236}">
                <a16:creationId xmlns:a16="http://schemas.microsoft.com/office/drawing/2014/main" id="{6B03E97D-5A98-4816-81C4-7D1FE131A458}"/>
              </a:ext>
            </a:extLst>
          </p:cNvPr>
          <p:cNvSpPr/>
          <p:nvPr/>
        </p:nvSpPr>
        <p:spPr>
          <a:xfrm>
            <a:off x="3810000" y="3997223"/>
            <a:ext cx="4953000" cy="2223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Aft>
                <a:spcPts val="0"/>
              </a:spcAft>
            </a:pPr>
            <a:endParaRPr lang="en-GB" sz="1600" b="1" dirty="0">
              <a:latin typeface="Times New Roman" panose="02020603050405020304" pitchFamily="18" charset="0"/>
              <a:ea typeface="Calibri" panose="020F0502020204030204" pitchFamily="34" charset="0"/>
              <a:cs typeface="Times New Roman" panose="02020603050405020304" pitchFamily="18" charset="0"/>
            </a:endParaRPr>
          </a:p>
          <a:p>
            <a:pPr algn="r" fontAlgn="base">
              <a:spcBef>
                <a:spcPct val="0"/>
              </a:spcBef>
            </a:pPr>
            <a:r>
              <a:rPr lang="en-GB"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Submitted By</a:t>
            </a:r>
          </a:p>
          <a:p>
            <a:pPr algn="r" fontAlgn="base">
              <a:spcBef>
                <a:spcPct val="0"/>
              </a:spcBef>
            </a:pPr>
            <a:r>
              <a:rPr lang="en-IN"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Name: </a:t>
            </a:r>
            <a:r>
              <a:rPr lang="en-IN"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Ankush Sharma</a:t>
            </a:r>
          </a:p>
          <a:p>
            <a:pPr algn="r" fontAlgn="base">
              <a:spcBef>
                <a:spcPct val="0"/>
              </a:spcBef>
            </a:pPr>
            <a:r>
              <a:rPr lang="en-IN" sz="16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Name:</a:t>
            </a:r>
            <a:r>
              <a:rPr lang="en-IN"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Arsh</a:t>
            </a:r>
            <a:r>
              <a:rPr lang="en-IN"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Bhardwaj</a:t>
            </a:r>
          </a:p>
          <a:p>
            <a:pPr algn="r" fontAlgn="base">
              <a:spcBef>
                <a:spcPct val="0"/>
              </a:spcBef>
            </a:pPr>
            <a:r>
              <a:rPr lang="en-IN"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16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Name:</a:t>
            </a:r>
            <a:r>
              <a:rPr lang="en-IN"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Anmoldeep</a:t>
            </a:r>
            <a:r>
              <a:rPr lang="en-IN"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Singh</a:t>
            </a:r>
          </a:p>
          <a:p>
            <a:pPr algn="r" fontAlgn="base">
              <a:spcBef>
                <a:spcPct val="0"/>
              </a:spcBef>
            </a:pPr>
            <a:r>
              <a:rPr lang="en-IN" sz="16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Name:</a:t>
            </a:r>
            <a:r>
              <a:rPr lang="en-IN"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Anish</a:t>
            </a:r>
            <a:endParaRPr lang="en-IN"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r" fontAlgn="base">
              <a:spcBef>
                <a:spcPct val="0"/>
              </a:spcBef>
            </a:pPr>
            <a:r>
              <a:rPr lang="en-GB"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University ID: </a:t>
            </a:r>
          </a:p>
          <a:p>
            <a:pPr algn="r" fontAlgn="base">
              <a:spcBef>
                <a:spcPct val="0"/>
              </a:spcBef>
            </a:pP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2111981038,2111981050,</a:t>
            </a:r>
          </a:p>
          <a:p>
            <a:pPr algn="r" fontAlgn="base">
              <a:spcBef>
                <a:spcPct val="0"/>
              </a:spcBef>
            </a:pP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2111981041,2111981032</a:t>
            </a:r>
            <a:endParaRPr lang="en-IN"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15000"/>
              </a:lnSpc>
              <a:spcBef>
                <a:spcPct val="0"/>
              </a:spcBef>
              <a:spcAft>
                <a:spcPts val="0"/>
              </a:spcAft>
            </a:pPr>
            <a:r>
              <a:rPr lang="en-GB" sz="1600" b="1" dirty="0">
                <a:solidFill>
                  <a:schemeClr val="tx1"/>
                </a:solidFill>
                <a:latin typeface="Times New Roman" panose="02020603050405020304" pitchFamily="18" charset="0"/>
                <a:cs typeface="Times New Roman" panose="02020603050405020304" pitchFamily="18" charset="0"/>
              </a:rPr>
              <a:t>         Department of Computer  Science &amp; Engineering</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3B562EA-E45D-4248-B562-A6973E1A705D}"/>
              </a:ext>
            </a:extLst>
          </p:cNvPr>
          <p:cNvSpPr/>
          <p:nvPr/>
        </p:nvSpPr>
        <p:spPr>
          <a:xfrm>
            <a:off x="2860138" y="6200038"/>
            <a:ext cx="4096058" cy="385362"/>
          </a:xfrm>
          <a:prstGeom prst="rect">
            <a:avLst/>
          </a:prstGeom>
        </p:spPr>
        <p:txBody>
          <a:bodyPr wrap="none">
            <a:spAutoFit/>
          </a:bodyPr>
          <a:lstStyle/>
          <a:p>
            <a:pPr fontAlgn="base">
              <a:lnSpc>
                <a:spcPct val="115000"/>
              </a:lnSpc>
              <a:spcBef>
                <a:spcPct val="0"/>
              </a:spcBef>
              <a:spcAft>
                <a:spcPts val="0"/>
              </a:spcAft>
            </a:pPr>
            <a:r>
              <a:rPr lang="en-GB" b="1" dirty="0" err="1">
                <a:latin typeface="Times New Roman" panose="02020603050405020304" pitchFamily="18" charset="0"/>
                <a:cs typeface="Times New Roman" panose="02020603050405020304" pitchFamily="18" charset="0"/>
              </a:rPr>
              <a:t>Chitkara</a:t>
            </a:r>
            <a:r>
              <a:rPr lang="en-GB" b="1" dirty="0">
                <a:latin typeface="Times New Roman" panose="02020603050405020304" pitchFamily="18" charset="0"/>
                <a:cs typeface="Times New Roman" panose="02020603050405020304" pitchFamily="18" charset="0"/>
              </a:rPr>
              <a:t> University, Himachal Pradesh</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6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1FD85-703C-EAD5-E106-DA51AAF319F0}"/>
              </a:ext>
            </a:extLst>
          </p:cNvPr>
          <p:cNvSpPr>
            <a:spLocks noGrp="1"/>
          </p:cNvSpPr>
          <p:nvPr>
            <p:ph type="title"/>
          </p:nvPr>
        </p:nvSpPr>
        <p:spPr>
          <a:xfrm>
            <a:off x="685800" y="609600"/>
            <a:ext cx="8229600" cy="1143000"/>
          </a:xfrm>
        </p:spPr>
        <p:txBody>
          <a:bodyPr/>
          <a:lstStyle/>
          <a:p>
            <a:pPr algn="just"/>
            <a:r>
              <a:rPr lang="en-US" b="1" dirty="0"/>
              <a:t>	     </a:t>
            </a:r>
            <a:r>
              <a:rPr lang="en-US" sz="2800" b="1" dirty="0">
                <a:latin typeface="Times New Roman" panose="02020603050405020304" pitchFamily="18" charset="0"/>
                <a:cs typeface="Times New Roman" panose="02020603050405020304" pitchFamily="18" charset="0"/>
              </a:rPr>
              <a:t>Introduction to </a:t>
            </a:r>
            <a:r>
              <a:rPr lang="en-US" sz="2800" b="1" dirty="0" err="1">
                <a:latin typeface="Times New Roman" panose="02020603050405020304" pitchFamily="18" charset="0"/>
                <a:cs typeface="Times New Roman" panose="02020603050405020304" pitchFamily="18" charset="0"/>
              </a:rPr>
              <a:t>CricInfo</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0D9E95-60AA-0A35-8208-D7FA288B4ADE}"/>
              </a:ext>
            </a:extLst>
          </p:cNvPr>
          <p:cNvSpPr>
            <a:spLocks noGrp="1"/>
          </p:cNvSpPr>
          <p:nvPr>
            <p:ph idx="1"/>
          </p:nvPr>
        </p:nvSpPr>
        <p:spPr>
          <a:xfrm>
            <a:off x="381000" y="1722437"/>
            <a:ext cx="8229600" cy="4525963"/>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Welcome to our cricket website! Here, you'll find everything you need to know about the exciting world of cricket, including  scores, and updates on your favorite teams and players. Whether you're a die-hard fan or a newcomer to the sport, our website has something for everyone. We strive to provide in-depth analysis, insightful commentary, and comprehensive coverage of cricket matches around the globe. So, join us on this thrilling journey and immerse yourself in the fascinating world of cricket.</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70C142-EA7A-79DD-6509-C5ADE721F9B4}"/>
              </a:ext>
            </a:extLst>
          </p:cNvPr>
          <p:cNvSpPr>
            <a:spLocks noGrp="1"/>
          </p:cNvSpPr>
          <p:nvPr>
            <p:ph type="sldNum" sz="quarter" idx="12"/>
          </p:nvPr>
        </p:nvSpPr>
        <p:spPr/>
        <p:txBody>
          <a:bodyPr/>
          <a:lstStyle/>
          <a:p>
            <a:fld id="{5A08DA0B-850E-4507-A502-32C96D9B16DC}" type="slidenum">
              <a:rPr lang="en-US" smtClean="0"/>
              <a:pPr/>
              <a:t>2</a:t>
            </a:fld>
            <a:endParaRPr lang="en-US"/>
          </a:p>
        </p:txBody>
      </p:sp>
    </p:spTree>
    <p:extLst>
      <p:ext uri="{BB962C8B-B14F-4D97-AF65-F5344CB8AC3E}">
        <p14:creationId xmlns:p14="http://schemas.microsoft.com/office/powerpoint/2010/main" val="1800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EC53-1D01-0D5C-20D9-7BD197D5656F}"/>
              </a:ext>
            </a:extLst>
          </p:cNvPr>
          <p:cNvSpPr>
            <a:spLocks noGrp="1"/>
          </p:cNvSpPr>
          <p:nvPr>
            <p:ph type="title"/>
          </p:nvPr>
        </p:nvSpPr>
        <p:spPr>
          <a:xfrm>
            <a:off x="152400" y="609600"/>
            <a:ext cx="8229600" cy="1143000"/>
          </a:xfrm>
        </p:spPr>
        <p:txBody>
          <a:bodyPr>
            <a:normAutofit/>
          </a:bodyPr>
          <a:lstStyle/>
          <a:p>
            <a:pPr algn="l"/>
            <a:r>
              <a:rPr lang="en-GB" sz="2800" b="1" dirty="0">
                <a:latin typeface="Times New Roman" panose="02020603050405020304" pitchFamily="18" charset="0"/>
                <a:cs typeface="Times New Roman" panose="02020603050405020304" pitchFamily="18" charset="0"/>
              </a:rPr>
              <a:t>		OVERVIEW OF FRONT PAGE</a:t>
            </a:r>
            <a:endParaRPr lang="en-IN" sz="2800" b="1" dirty="0"/>
          </a:p>
        </p:txBody>
      </p:sp>
      <p:sp>
        <p:nvSpPr>
          <p:cNvPr id="3" name="Content Placeholder 2">
            <a:extLst>
              <a:ext uri="{FF2B5EF4-FFF2-40B4-BE49-F238E27FC236}">
                <a16:creationId xmlns:a16="http://schemas.microsoft.com/office/drawing/2014/main" id="{4E697CF9-E1B2-95C3-5B7E-3870AC8DE449}"/>
              </a:ext>
            </a:extLst>
          </p:cNvPr>
          <p:cNvSpPr>
            <a:spLocks noGrp="1"/>
          </p:cNvSpPr>
          <p:nvPr>
            <p:ph idx="1"/>
          </p:nvPr>
        </p:nvSpPr>
        <p:spPr>
          <a:xfrm>
            <a:off x="533400" y="1600200"/>
            <a:ext cx="8229600" cy="4525963"/>
          </a:xfrm>
        </p:spPr>
        <p:txBody>
          <a:bodyPr>
            <a:normAutofit/>
          </a:bodyPr>
          <a:lstStyle/>
          <a:p>
            <a:r>
              <a:rPr lang="en-GB" sz="1600" dirty="0">
                <a:latin typeface="Times New Roman" panose="02020603050405020304" pitchFamily="18" charset="0"/>
                <a:cs typeface="Times New Roman" panose="02020603050405020304" pitchFamily="18" charset="0"/>
              </a:rPr>
              <a:t>On top left corner Our site logo will be present.</a:t>
            </a:r>
          </a:p>
          <a:p>
            <a:r>
              <a:rPr lang="en-GB" sz="1600" dirty="0">
                <a:latin typeface="Times New Roman" panose="02020603050405020304" pitchFamily="18" charset="0"/>
                <a:cs typeface="Times New Roman" panose="02020603050405020304" pitchFamily="18" charset="0"/>
              </a:rPr>
              <a:t>At centre buttons will be present like international, domestic, sign up, login.</a:t>
            </a:r>
          </a:p>
          <a:p>
            <a:r>
              <a:rPr lang="en-GB" sz="1600" dirty="0">
                <a:latin typeface="Times New Roman" panose="02020603050405020304" pitchFamily="18" charset="0"/>
                <a:cs typeface="Times New Roman" panose="02020603050405020304" pitchFamily="18" charset="0"/>
              </a:rPr>
              <a:t>At centre a quote will be present inside a slideshow.</a:t>
            </a:r>
          </a:p>
          <a:p>
            <a:r>
              <a:rPr lang="en-GB" sz="1600" dirty="0">
                <a:latin typeface="Times New Roman" panose="02020603050405020304" pitchFamily="18" charset="0"/>
                <a:cs typeface="Times New Roman" panose="02020603050405020304" pitchFamily="18" charset="0"/>
              </a:rPr>
              <a:t>At bottom a contact us button will be present to inform us about any kind of website failure.</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8330164-CCA3-48F5-B036-87B763D9745E}"/>
              </a:ext>
            </a:extLst>
          </p:cNvPr>
          <p:cNvSpPr>
            <a:spLocks noGrp="1"/>
          </p:cNvSpPr>
          <p:nvPr>
            <p:ph type="sldNum" sz="quarter" idx="12"/>
          </p:nvPr>
        </p:nvSpPr>
        <p:spPr/>
        <p:txBody>
          <a:bodyPr/>
          <a:lstStyle/>
          <a:p>
            <a:fld id="{5A08DA0B-850E-4507-A502-32C96D9B16DC}" type="slidenum">
              <a:rPr lang="en-US" smtClean="0"/>
              <a:pPr/>
              <a:t>3</a:t>
            </a:fld>
            <a:endParaRPr lang="en-US"/>
          </a:p>
        </p:txBody>
      </p:sp>
    </p:spTree>
    <p:extLst>
      <p:ext uri="{BB962C8B-B14F-4D97-AF65-F5344CB8AC3E}">
        <p14:creationId xmlns:p14="http://schemas.microsoft.com/office/powerpoint/2010/main" val="11609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8DB1-2253-63D2-0E74-E1D8B9118A54}"/>
              </a:ext>
            </a:extLst>
          </p:cNvPr>
          <p:cNvSpPr>
            <a:spLocks noGrp="1"/>
          </p:cNvSpPr>
          <p:nvPr>
            <p:ph type="title"/>
          </p:nvPr>
        </p:nvSpPr>
        <p:spPr>
          <a:xfrm>
            <a:off x="152400" y="609600"/>
            <a:ext cx="8229600" cy="1143000"/>
          </a:xfrm>
        </p:spPr>
        <p:txBody>
          <a:bodyPr>
            <a:normAutofit/>
          </a:bodyPr>
          <a:lstStyle/>
          <a:p>
            <a:r>
              <a:rPr lang="en-IN" sz="2800" dirty="0">
                <a:latin typeface="Times New Roman" panose="02020603050405020304" pitchFamily="18" charset="0"/>
                <a:cs typeface="Times New Roman" panose="02020603050405020304" pitchFamily="18" charset="0"/>
              </a:rPr>
              <a:t>FLOWCHART</a:t>
            </a:r>
          </a:p>
        </p:txBody>
      </p:sp>
      <p:sp>
        <p:nvSpPr>
          <p:cNvPr id="4" name="Slide Number Placeholder 3">
            <a:extLst>
              <a:ext uri="{FF2B5EF4-FFF2-40B4-BE49-F238E27FC236}">
                <a16:creationId xmlns:a16="http://schemas.microsoft.com/office/drawing/2014/main" id="{0600272B-FF17-D803-D300-81A5DF87EE54}"/>
              </a:ext>
            </a:extLst>
          </p:cNvPr>
          <p:cNvSpPr>
            <a:spLocks noGrp="1"/>
          </p:cNvSpPr>
          <p:nvPr>
            <p:ph type="sldNum" sz="quarter" idx="12"/>
          </p:nvPr>
        </p:nvSpPr>
        <p:spPr/>
        <p:txBody>
          <a:bodyPr/>
          <a:lstStyle/>
          <a:p>
            <a:fld id="{5A08DA0B-850E-4507-A502-32C96D9B16DC}" type="slidenum">
              <a:rPr lang="en-US" smtClean="0"/>
              <a:pPr/>
              <a:t>4</a:t>
            </a:fld>
            <a:endParaRPr lang="en-US"/>
          </a:p>
        </p:txBody>
      </p:sp>
      <p:pic>
        <p:nvPicPr>
          <p:cNvPr id="5" name="Content Placeholder 4">
            <a:extLst>
              <a:ext uri="{FF2B5EF4-FFF2-40B4-BE49-F238E27FC236}">
                <a16:creationId xmlns:a16="http://schemas.microsoft.com/office/drawing/2014/main" id="{499F5F58-E51E-A963-F2EC-879504A1E7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335" y="1600200"/>
            <a:ext cx="6431330" cy="4525963"/>
          </a:xfrm>
          <a:prstGeom prst="rect">
            <a:avLst/>
          </a:prstGeom>
        </p:spPr>
      </p:pic>
    </p:spTree>
    <p:extLst>
      <p:ext uri="{BB962C8B-B14F-4D97-AF65-F5344CB8AC3E}">
        <p14:creationId xmlns:p14="http://schemas.microsoft.com/office/powerpoint/2010/main" val="258534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C9C3-CFBF-9543-78AF-70B4D6FAA4DA}"/>
              </a:ext>
            </a:extLst>
          </p:cNvPr>
          <p:cNvSpPr>
            <a:spLocks noGrp="1"/>
          </p:cNvSpPr>
          <p:nvPr>
            <p:ph type="title"/>
          </p:nvPr>
        </p:nvSpPr>
        <p:spPr>
          <a:xfrm>
            <a:off x="487680" y="609600"/>
            <a:ext cx="8229600" cy="1143000"/>
          </a:xfrm>
        </p:spPr>
        <p:txBody>
          <a:bodyPr>
            <a:normAutofit/>
          </a:bodyPr>
          <a:lstStyle/>
          <a:p>
            <a:r>
              <a:rPr lang="en-US" sz="2800" dirty="0">
                <a:latin typeface="Times New Roman" panose="02020603050405020304" pitchFamily="18" charset="0"/>
                <a:cs typeface="Times New Roman" panose="02020603050405020304" pitchFamily="18" charset="0"/>
              </a:rPr>
              <a:t>FRONT PAGE VIEW</a:t>
            </a:r>
            <a:endParaRPr lang="en-IN"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4DFEC3B-3CA0-FB12-3118-7A4A4952FF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 y="1600200"/>
            <a:ext cx="8229600" cy="4069029"/>
          </a:xfrm>
        </p:spPr>
      </p:pic>
      <p:sp>
        <p:nvSpPr>
          <p:cNvPr id="4" name="Slide Number Placeholder 3">
            <a:extLst>
              <a:ext uri="{FF2B5EF4-FFF2-40B4-BE49-F238E27FC236}">
                <a16:creationId xmlns:a16="http://schemas.microsoft.com/office/drawing/2014/main" id="{B850E457-ACEA-8D04-C729-88CC18734127}"/>
              </a:ext>
            </a:extLst>
          </p:cNvPr>
          <p:cNvSpPr>
            <a:spLocks noGrp="1"/>
          </p:cNvSpPr>
          <p:nvPr>
            <p:ph type="sldNum" sz="quarter" idx="12"/>
          </p:nvPr>
        </p:nvSpPr>
        <p:spPr/>
        <p:txBody>
          <a:bodyPr/>
          <a:lstStyle/>
          <a:p>
            <a:fld id="{5A08DA0B-850E-4507-A502-32C96D9B16DC}" type="slidenum">
              <a:rPr lang="en-US" smtClean="0"/>
              <a:pPr/>
              <a:t>5</a:t>
            </a:fld>
            <a:endParaRPr lang="en-US"/>
          </a:p>
        </p:txBody>
      </p:sp>
    </p:spTree>
    <p:extLst>
      <p:ext uri="{BB962C8B-B14F-4D97-AF65-F5344CB8AC3E}">
        <p14:creationId xmlns:p14="http://schemas.microsoft.com/office/powerpoint/2010/main" val="1211045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2833</TotalTime>
  <Words>226</Words>
  <Application>Microsoft Office PowerPoint</Application>
  <PresentationFormat>On-screen Show (4:3)</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PowerPoint Presentation</vt:lpstr>
      <vt:lpstr>      Introduction to CricInfo</vt:lpstr>
      <vt:lpstr>  OVERVIEW OF FRONT PAGE</vt:lpstr>
      <vt:lpstr>FLOWCHART</vt:lpstr>
      <vt:lpstr>FRONT PAGE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Universe</dc:creator>
  <cp:lastModifiedBy>Anish Raman</cp:lastModifiedBy>
  <cp:revision>88</cp:revision>
  <cp:lastPrinted>2015-04-03T05:52:05Z</cp:lastPrinted>
  <dcterms:created xsi:type="dcterms:W3CDTF">2015-03-17T05:59:10Z</dcterms:created>
  <dcterms:modified xsi:type="dcterms:W3CDTF">2023-04-24T09:06:57Z</dcterms:modified>
</cp:coreProperties>
</file>