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8" r:id="rId6"/>
    <p:sldId id="261" r:id="rId7"/>
    <p:sldId id="262" r:id="rId8"/>
    <p:sldId id="269" r:id="rId9"/>
    <p:sldId id="270" r:id="rId10"/>
    <p:sldId id="271" r:id="rId11"/>
    <p:sldId id="268" r:id="rId12"/>
    <p:sldId id="265" r:id="rId13"/>
    <p:sldId id="276" r:id="rId14"/>
    <p:sldId id="267" r:id="rId15"/>
    <p:sldId id="266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43" y="198782"/>
            <a:ext cx="8693425" cy="1588397"/>
          </a:xfrm>
        </p:spPr>
        <p:txBody>
          <a:bodyPr>
            <a:normAutofit/>
          </a:bodyPr>
          <a:lstStyle/>
          <a:p>
            <a:r>
              <a:rPr lang="en-IN" sz="8800" dirty="0"/>
              <a:t>VHDL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112" y="2544417"/>
            <a:ext cx="9674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GROUP 18</a:t>
            </a:r>
          </a:p>
          <a:p>
            <a:endParaRPr lang="en-IN" sz="3600" dirty="0"/>
          </a:p>
          <a:p>
            <a:r>
              <a:rPr lang="en-IN" sz="3600" dirty="0"/>
              <a:t>Problem Statement:</a:t>
            </a:r>
          </a:p>
          <a:p>
            <a:r>
              <a:rPr lang="en-IN" sz="3600" dirty="0"/>
              <a:t>Design an 8 bit floating point ALU that supports the arithmetic and logic operations: addition, subtraction, multiplication, division, AND, OR, NOT, XOR on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19965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99" y="906322"/>
            <a:ext cx="4715533" cy="50108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2995" y="1429400"/>
            <a:ext cx="4791404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MULTIPLICATION</a:t>
            </a:r>
          </a:p>
          <a:p>
            <a:pPr algn="ctr"/>
            <a:r>
              <a:rPr lang="en-GB" dirty="0" smtClean="0"/>
              <a:t>AND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XOR</a:t>
            </a:r>
          </a:p>
          <a:p>
            <a:pPr algn="ctr"/>
            <a:r>
              <a:rPr lang="en-GB" dirty="0" smtClean="0"/>
              <a:t>NOT  (first input)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4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29" y="-1"/>
            <a:ext cx="5061635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429400"/>
            <a:ext cx="6291129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CONVERSION OF 16 BIT BINARY NO. INTO 8 BIT IEEE format for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24258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08" y="2769080"/>
            <a:ext cx="10826151" cy="734114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Compilation report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7027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65100"/>
            <a:ext cx="118872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40" y="2691440"/>
            <a:ext cx="10909688" cy="656477"/>
          </a:xfrm>
        </p:spPr>
        <p:txBody>
          <a:bodyPr>
            <a:noAutofit/>
          </a:bodyPr>
          <a:lstStyle/>
          <a:p>
            <a:pPr algn="ctr"/>
            <a:r>
              <a:rPr lang="en-GB" sz="9600" dirty="0" smtClean="0"/>
              <a:t>Simulation report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339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204"/>
            <a:ext cx="9905998" cy="701324"/>
          </a:xfrm>
        </p:spPr>
        <p:txBody>
          <a:bodyPr/>
          <a:lstStyle/>
          <a:p>
            <a:pPr algn="ctr"/>
            <a:r>
              <a:rPr lang="en-GB" dirty="0" smtClean="0"/>
              <a:t>Two positive number inputs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2" y="690120"/>
            <a:ext cx="10946919" cy="61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204"/>
            <a:ext cx="9905998" cy="701324"/>
          </a:xfrm>
        </p:spPr>
        <p:txBody>
          <a:bodyPr/>
          <a:lstStyle/>
          <a:p>
            <a:pPr algn="ctr"/>
            <a:r>
              <a:rPr lang="en-GB" dirty="0" smtClean="0"/>
              <a:t>positive and negative number input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690120"/>
            <a:ext cx="11179834" cy="61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762544"/>
            <a:ext cx="12192000" cy="17311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4161" y="35111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Error in fitting</a:t>
            </a:r>
            <a:endParaRPr lang="en-GB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3493697"/>
            <a:ext cx="9905998" cy="3364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Initial code submitted and implemented had operations on input and output of  binary numbers. </a:t>
            </a:r>
            <a:r>
              <a:rPr lang="en-GB" sz="2800" dirty="0"/>
              <a:t>The present </a:t>
            </a:r>
            <a:r>
              <a:rPr lang="en-GB" sz="2800" dirty="0" smtClean="0"/>
              <a:t>code which includes input and output of 8 bit floating point numbers </a:t>
            </a:r>
            <a:r>
              <a:rPr lang="en-GB" sz="2800" dirty="0"/>
              <a:t>is well stimulated.</a:t>
            </a:r>
            <a:r>
              <a:rPr lang="en-GB" sz="2800" dirty="0" smtClean="0"/>
              <a:t> But, due to requirement of large </a:t>
            </a:r>
            <a:r>
              <a:rPr lang="en-GB" sz="2800" dirty="0" err="1" smtClean="0"/>
              <a:t>macrocells</a:t>
            </a:r>
            <a:r>
              <a:rPr lang="en-GB" sz="2800" dirty="0" smtClean="0"/>
              <a:t> our code is not possible to be implemented on the CPLD board provided to us.</a:t>
            </a:r>
            <a:r>
              <a:rPr lang="en-GB" sz="2800" dirty="0"/>
              <a:t>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955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 smtClean="0"/>
              <a:t>IDEA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513" y="2338628"/>
            <a:ext cx="953218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The basic idea of the project was to perform different operations on two 8 bit floating point numbers. </a:t>
            </a:r>
            <a:r>
              <a:rPr lang="en-GB" sz="3200" dirty="0"/>
              <a:t>To achieve the same VHDL was used along </a:t>
            </a:r>
            <a:r>
              <a:rPr lang="en-GB" sz="3200" dirty="0" smtClean="0"/>
              <a:t>with Xilinx ISE software</a:t>
            </a:r>
            <a:r>
              <a:rPr lang="en-GB" sz="3200" dirty="0"/>
              <a:t>. </a:t>
            </a:r>
            <a:r>
              <a:rPr lang="en-GB" sz="3200" dirty="0" smtClean="0"/>
              <a:t>Program has 19 inputs and 8 outputs.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1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67061"/>
            <a:ext cx="9905998" cy="599977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inputs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22250"/>
          </a:xfrm>
        </p:spPr>
        <p:txBody>
          <a:bodyPr>
            <a:normAutofit/>
          </a:bodyPr>
          <a:lstStyle/>
          <a:p>
            <a:r>
              <a:rPr lang="en-GB" dirty="0" smtClean="0"/>
              <a:t>Each input is taken in 8 bit IEEE 754 format as shown in the picture below</a:t>
            </a:r>
          </a:p>
          <a:p>
            <a:pPr marL="0" indent="0">
              <a:buNone/>
            </a:pPr>
            <a:r>
              <a:rPr lang="en-GB" dirty="0" smtClean="0"/>
              <a:t>In each input of 8 bit, the first bit represents sign bit and next three bits represented the exponent and next four bits represented the mantissa.</a:t>
            </a:r>
          </a:p>
          <a:p>
            <a:r>
              <a:rPr lang="en-GB" dirty="0" smtClean="0"/>
              <a:t>Three </a:t>
            </a:r>
            <a:r>
              <a:rPr lang="en-GB" dirty="0"/>
              <a:t>input for the 7 kind of operations to be performed</a:t>
            </a:r>
            <a:br>
              <a:rPr lang="en-GB" dirty="0"/>
            </a:br>
            <a:r>
              <a:rPr lang="en-GB" dirty="0"/>
              <a:t>		000 SUM			 011 </a:t>
            </a:r>
            <a:r>
              <a:rPr lang="en-GB" dirty="0" smtClean="0"/>
              <a:t>AND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001 DIF			 100 </a:t>
            </a:r>
            <a:r>
              <a:rPr lang="en-GB" dirty="0" smtClean="0"/>
              <a:t>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010 PRO 			 101 </a:t>
            </a:r>
            <a:r>
              <a:rPr lang="en-GB" dirty="0" smtClean="0"/>
              <a:t>XOR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dirty="0"/>
              <a:t>			 110 </a:t>
            </a:r>
            <a:r>
              <a:rPr lang="en-GB" dirty="0" smtClean="0"/>
              <a:t>NOT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2" y="1497111"/>
            <a:ext cx="9905998" cy="72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There are total of 19 inputs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5372100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6188"/>
          </a:xfrm>
        </p:spPr>
        <p:txBody>
          <a:bodyPr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Eight output for result in the form </a:t>
            </a:r>
            <a:br>
              <a:rPr lang="en-GB" dirty="0" smtClean="0"/>
            </a:br>
            <a:r>
              <a:rPr lang="en-GB" dirty="0" smtClean="0"/>
              <a:t>		s[7] s[6] s[5</a:t>
            </a:r>
            <a:r>
              <a:rPr lang="en-GB" dirty="0"/>
              <a:t>] </a:t>
            </a:r>
            <a:r>
              <a:rPr lang="en-GB" dirty="0" smtClean="0"/>
              <a:t>s[4</a:t>
            </a:r>
            <a:r>
              <a:rPr lang="en-GB" dirty="0"/>
              <a:t>] </a:t>
            </a:r>
            <a:r>
              <a:rPr lang="en-GB" dirty="0" smtClean="0"/>
              <a:t>s[3</a:t>
            </a:r>
            <a:r>
              <a:rPr lang="en-GB" dirty="0"/>
              <a:t>] </a:t>
            </a:r>
            <a:r>
              <a:rPr lang="en-GB" dirty="0" smtClean="0"/>
              <a:t>s[2</a:t>
            </a:r>
            <a:r>
              <a:rPr lang="en-GB" dirty="0"/>
              <a:t>] </a:t>
            </a:r>
            <a:r>
              <a:rPr lang="en-GB" dirty="0" smtClean="0"/>
              <a:t>s[1</a:t>
            </a:r>
            <a:r>
              <a:rPr lang="en-GB" dirty="0"/>
              <a:t>] s</a:t>
            </a:r>
            <a:r>
              <a:rPr lang="en-GB" dirty="0" smtClean="0"/>
              <a:t>[0]</a:t>
            </a:r>
          </a:p>
          <a:p>
            <a:r>
              <a:rPr lang="en-GB" dirty="0" smtClean="0"/>
              <a:t>One output to mention whether the result of operation is in bounds or not.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2" y="1497111"/>
            <a:ext cx="9905998" cy="72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There are total of </a:t>
            </a:r>
            <a:r>
              <a:rPr lang="en-GB" dirty="0"/>
              <a:t>9</a:t>
            </a:r>
            <a:r>
              <a:rPr lang="en-GB" dirty="0" smtClean="0"/>
              <a:t> output PINS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4" y="0"/>
            <a:ext cx="11110822" cy="147857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Chart for converting 8 bit </a:t>
            </a:r>
            <a:r>
              <a:rPr lang="en-GB" sz="4000" dirty="0" err="1" smtClean="0"/>
              <a:t>ieee</a:t>
            </a:r>
            <a:r>
              <a:rPr lang="en-GB" sz="4000" dirty="0" smtClean="0"/>
              <a:t> to binary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05" y="1478570"/>
            <a:ext cx="9146875" cy="51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4" y="0"/>
            <a:ext cx="8564136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2486451" cy="862642"/>
          </a:xfrm>
        </p:spPr>
        <p:txBody>
          <a:bodyPr/>
          <a:lstStyle/>
          <a:p>
            <a:pPr algn="ctr"/>
            <a:r>
              <a:rPr lang="en-GB" dirty="0" smtClean="0"/>
              <a:t>CODE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366"/>
            <a:ext cx="4810796" cy="1857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51" y="0"/>
            <a:ext cx="436962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94" y="0"/>
            <a:ext cx="426893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087592"/>
            <a:ext cx="4045151" cy="2912774"/>
          </a:xfrm>
        </p:spPr>
        <p:txBody>
          <a:bodyPr/>
          <a:lstStyle/>
          <a:p>
            <a:pPr algn="ctr"/>
            <a:r>
              <a:rPr lang="en-GB" dirty="0" smtClean="0"/>
              <a:t>INITIALISATION AND CONVERSION OF FLOATING POINT NO. INTO 16 BIT BINARY NO.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60" y="2213914"/>
            <a:ext cx="4972744" cy="42773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6960" y="293307"/>
            <a:ext cx="10633644" cy="1584239"/>
          </a:xfrm>
        </p:spPr>
        <p:txBody>
          <a:bodyPr/>
          <a:lstStyle/>
          <a:p>
            <a:pPr algn="ctr"/>
            <a:r>
              <a:rPr lang="en-GB" dirty="0" smtClean="0"/>
              <a:t>Code for VARIOUS OPERATIONS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2995" y="1429400"/>
            <a:ext cx="2486451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ADDITION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7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93" y="189569"/>
            <a:ext cx="4791744" cy="66684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82995" y="1429400"/>
            <a:ext cx="3796371" cy="353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6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355</TotalTime>
  <Words>279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VHDL project</vt:lpstr>
      <vt:lpstr>IDEA</vt:lpstr>
      <vt:lpstr>inputs</vt:lpstr>
      <vt:lpstr>output</vt:lpstr>
      <vt:lpstr>Chart for converting 8 bit ieee to binary</vt:lpstr>
      <vt:lpstr>CODE </vt:lpstr>
      <vt:lpstr>INITIALISATION AND CONVERSION OF FLOATING POINT NO. INTO 16 BIT BINARY NO. </vt:lpstr>
      <vt:lpstr>Code for VARIOUS OPERATIONS</vt:lpstr>
      <vt:lpstr>PowerPoint Presentation</vt:lpstr>
      <vt:lpstr>PowerPoint Presentation</vt:lpstr>
      <vt:lpstr>PowerPoint Presentation</vt:lpstr>
      <vt:lpstr>Compilation report</vt:lpstr>
      <vt:lpstr>PowerPoint Presentation</vt:lpstr>
      <vt:lpstr>Simulation report</vt:lpstr>
      <vt:lpstr>Two positive number inputs</vt:lpstr>
      <vt:lpstr>positive and negative number input</vt:lpstr>
      <vt:lpstr>Error in fitting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project</dc:title>
  <dc:creator>Kanishk Goyal</dc:creator>
  <cp:lastModifiedBy>Kanishk Goyal</cp:lastModifiedBy>
  <cp:revision>25</cp:revision>
  <dcterms:created xsi:type="dcterms:W3CDTF">2016-04-19T13:48:54Z</dcterms:created>
  <dcterms:modified xsi:type="dcterms:W3CDTF">2017-03-21T12:31:00Z</dcterms:modified>
</cp:coreProperties>
</file>